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312" r:id="rId4"/>
    <p:sldId id="258" r:id="rId5"/>
    <p:sldId id="259" r:id="rId6"/>
    <p:sldId id="260" r:id="rId7"/>
    <p:sldId id="261" r:id="rId8"/>
    <p:sldId id="262" r:id="rId9"/>
    <p:sldId id="263" r:id="rId10"/>
    <p:sldId id="315" r:id="rId11"/>
    <p:sldId id="313" r:id="rId12"/>
    <p:sldId id="314" r:id="rId13"/>
  </p:sldIdLst>
  <p:sldSz cx="9144000" cy="5143500" type="screen16x9"/>
  <p:notesSz cx="6858000" cy="9144000"/>
  <p:embeddedFontLst>
    <p:embeddedFont>
      <p:font typeface="Kirang Haerang" panose="02020500000000000000" charset="-120"/>
      <p:regular r:id="rId15"/>
    </p:embeddedFont>
    <p:embeddedFont>
      <p:font typeface="Anaheim" panose="02020500000000000000" charset="0"/>
      <p:regular r:id="rId16"/>
    </p:embeddedFont>
    <p:embeddedFont>
      <p:font typeface="Coming Soon" panose="02020500000000000000" charset="0"/>
      <p:regular r:id="rId17"/>
    </p:embeddedFont>
    <p:embeddedFont>
      <p:font typeface="Love Ya Like A Sister" panose="02020500000000000000" charset="0"/>
      <p:regular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13AE057-FF72-41C5-B506-CB88798F58FA}">
  <a:tblStyle styleId="{313AE057-FF72-41C5-B506-CB88798F58F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FC6759D-F556-45D7-8A83-356DBF4B921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fee9069db3_0_3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fee9069db3_0_3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g54dda1946d_6_3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9" name="Google Shape;629;g54dda1946d_6_3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4890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g54dda1946d_6_3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9" name="Google Shape;629;g54dda1946d_6_3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00739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g54dda1946d_6_3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9" name="Google Shape;629;g54dda1946d_6_3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2323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gfee9069db3_0_5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5" name="Google Shape;435;gfee9069db3_0_5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gfee9069db3_0_5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5" name="Google Shape;435;gfee9069db3_0_5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3082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gd431007ba2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6" name="Google Shape;446;gd431007ba2_0_2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i="1">
              <a:solidFill>
                <a:srgbClr val="595959"/>
              </a:solidFill>
              <a:latin typeface="Anaheim"/>
              <a:ea typeface="Anaheim"/>
              <a:cs typeface="Anaheim"/>
              <a:sym typeface="Anahei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g54dda1946d_6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2" name="Google Shape;482;g54dda1946d_6_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5" name="Google Shape;505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4" name="Google Shape;554;g14072739ea5_1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g54dda1946d_6_3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0" name="Google Shape;570;g54dda1946d_6_3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g54dda1946d_6_3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9" name="Google Shape;629;g54dda1946d_6_3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931050" y="824525"/>
            <a:ext cx="7281900" cy="2769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931050" y="3594425"/>
            <a:ext cx="72819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6405716" y="4604012"/>
            <a:ext cx="1335271" cy="622817"/>
            <a:chOff x="3474325" y="1617750"/>
            <a:chExt cx="380300" cy="177375"/>
          </a:xfrm>
        </p:grpSpPr>
        <p:sp>
          <p:nvSpPr>
            <p:cNvPr id="12" name="Google Shape;12;p2"/>
            <p:cNvSpPr/>
            <p:nvPr/>
          </p:nvSpPr>
          <p:spPr>
            <a:xfrm>
              <a:off x="3586075" y="1678700"/>
              <a:ext cx="268550" cy="116425"/>
            </a:xfrm>
            <a:custGeom>
              <a:avLst/>
              <a:gdLst/>
              <a:ahLst/>
              <a:cxnLst/>
              <a:rect l="l" t="t" r="r" b="b"/>
              <a:pathLst>
                <a:path w="10742" h="4657" extrusionOk="0">
                  <a:moveTo>
                    <a:pt x="9086" y="0"/>
                  </a:moveTo>
                  <a:cubicBezTo>
                    <a:pt x="8963" y="0"/>
                    <a:pt x="8836" y="17"/>
                    <a:pt x="8706" y="52"/>
                  </a:cubicBezTo>
                  <a:cubicBezTo>
                    <a:pt x="7939" y="252"/>
                    <a:pt x="7372" y="619"/>
                    <a:pt x="7038" y="1353"/>
                  </a:cubicBezTo>
                  <a:cubicBezTo>
                    <a:pt x="6527" y="980"/>
                    <a:pt x="6023" y="818"/>
                    <a:pt x="5560" y="818"/>
                  </a:cubicBezTo>
                  <a:cubicBezTo>
                    <a:pt x="4573" y="818"/>
                    <a:pt x="3775" y="1554"/>
                    <a:pt x="3503" y="2553"/>
                  </a:cubicBezTo>
                  <a:cubicBezTo>
                    <a:pt x="3436" y="2487"/>
                    <a:pt x="3369" y="2453"/>
                    <a:pt x="3336" y="2287"/>
                  </a:cubicBezTo>
                  <a:cubicBezTo>
                    <a:pt x="2920" y="1942"/>
                    <a:pt x="2444" y="1779"/>
                    <a:pt x="1985" y="1779"/>
                  </a:cubicBezTo>
                  <a:cubicBezTo>
                    <a:pt x="1156" y="1779"/>
                    <a:pt x="379" y="2309"/>
                    <a:pt x="100" y="3254"/>
                  </a:cubicBezTo>
                  <a:cubicBezTo>
                    <a:pt x="0" y="3621"/>
                    <a:pt x="0" y="4054"/>
                    <a:pt x="100" y="4421"/>
                  </a:cubicBezTo>
                  <a:cubicBezTo>
                    <a:pt x="151" y="4548"/>
                    <a:pt x="202" y="4656"/>
                    <a:pt x="297" y="4656"/>
                  </a:cubicBezTo>
                  <a:cubicBezTo>
                    <a:pt x="326" y="4656"/>
                    <a:pt x="361" y="4645"/>
                    <a:pt x="400" y="4622"/>
                  </a:cubicBezTo>
                  <a:cubicBezTo>
                    <a:pt x="500" y="4588"/>
                    <a:pt x="500" y="4455"/>
                    <a:pt x="534" y="4355"/>
                  </a:cubicBezTo>
                  <a:cubicBezTo>
                    <a:pt x="534" y="4355"/>
                    <a:pt x="500" y="4288"/>
                    <a:pt x="500" y="4255"/>
                  </a:cubicBezTo>
                  <a:cubicBezTo>
                    <a:pt x="367" y="3587"/>
                    <a:pt x="534" y="3020"/>
                    <a:pt x="1068" y="2587"/>
                  </a:cubicBezTo>
                  <a:cubicBezTo>
                    <a:pt x="1343" y="2366"/>
                    <a:pt x="1629" y="2267"/>
                    <a:pt x="1930" y="2267"/>
                  </a:cubicBezTo>
                  <a:cubicBezTo>
                    <a:pt x="2176" y="2267"/>
                    <a:pt x="2432" y="2333"/>
                    <a:pt x="2702" y="2453"/>
                  </a:cubicBezTo>
                  <a:cubicBezTo>
                    <a:pt x="3036" y="2620"/>
                    <a:pt x="3269" y="2920"/>
                    <a:pt x="3436" y="3254"/>
                  </a:cubicBezTo>
                  <a:cubicBezTo>
                    <a:pt x="3503" y="3387"/>
                    <a:pt x="3603" y="3421"/>
                    <a:pt x="3703" y="3454"/>
                  </a:cubicBezTo>
                  <a:cubicBezTo>
                    <a:pt x="3769" y="3387"/>
                    <a:pt x="3836" y="3254"/>
                    <a:pt x="3870" y="3187"/>
                  </a:cubicBezTo>
                  <a:lnTo>
                    <a:pt x="3870" y="2920"/>
                  </a:lnTo>
                  <a:cubicBezTo>
                    <a:pt x="3903" y="2220"/>
                    <a:pt x="4236" y="1619"/>
                    <a:pt x="4904" y="1353"/>
                  </a:cubicBezTo>
                  <a:cubicBezTo>
                    <a:pt x="5111" y="1249"/>
                    <a:pt x="5329" y="1201"/>
                    <a:pt x="5545" y="1201"/>
                  </a:cubicBezTo>
                  <a:cubicBezTo>
                    <a:pt x="6165" y="1201"/>
                    <a:pt x="6766" y="1593"/>
                    <a:pt x="7038" y="2186"/>
                  </a:cubicBezTo>
                  <a:cubicBezTo>
                    <a:pt x="7065" y="2318"/>
                    <a:pt x="7132" y="2408"/>
                    <a:pt x="7257" y="2408"/>
                  </a:cubicBezTo>
                  <a:cubicBezTo>
                    <a:pt x="7291" y="2408"/>
                    <a:pt x="7329" y="2401"/>
                    <a:pt x="7372" y="2387"/>
                  </a:cubicBezTo>
                  <a:cubicBezTo>
                    <a:pt x="7539" y="2287"/>
                    <a:pt x="7505" y="2120"/>
                    <a:pt x="7439" y="2020"/>
                  </a:cubicBezTo>
                  <a:cubicBezTo>
                    <a:pt x="7272" y="1619"/>
                    <a:pt x="7372" y="1286"/>
                    <a:pt x="7672" y="1052"/>
                  </a:cubicBezTo>
                  <a:cubicBezTo>
                    <a:pt x="7906" y="819"/>
                    <a:pt x="8239" y="619"/>
                    <a:pt x="8540" y="485"/>
                  </a:cubicBezTo>
                  <a:cubicBezTo>
                    <a:pt x="8705" y="423"/>
                    <a:pt x="8860" y="393"/>
                    <a:pt x="9006" y="393"/>
                  </a:cubicBezTo>
                  <a:cubicBezTo>
                    <a:pt x="9332" y="393"/>
                    <a:pt x="9610" y="542"/>
                    <a:pt x="9840" y="819"/>
                  </a:cubicBezTo>
                  <a:cubicBezTo>
                    <a:pt x="10041" y="1086"/>
                    <a:pt x="10174" y="1353"/>
                    <a:pt x="10341" y="1586"/>
                  </a:cubicBezTo>
                  <a:cubicBezTo>
                    <a:pt x="10374" y="1686"/>
                    <a:pt x="10541" y="1686"/>
                    <a:pt x="10608" y="1719"/>
                  </a:cubicBezTo>
                  <a:cubicBezTo>
                    <a:pt x="10641" y="1619"/>
                    <a:pt x="10741" y="1453"/>
                    <a:pt x="10708" y="1419"/>
                  </a:cubicBezTo>
                  <a:cubicBezTo>
                    <a:pt x="10474" y="1052"/>
                    <a:pt x="10274" y="685"/>
                    <a:pt x="10007" y="385"/>
                  </a:cubicBezTo>
                  <a:cubicBezTo>
                    <a:pt x="9760" y="138"/>
                    <a:pt x="9439" y="0"/>
                    <a:pt x="908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3474325" y="1617750"/>
              <a:ext cx="266050" cy="117500"/>
            </a:xfrm>
            <a:custGeom>
              <a:avLst/>
              <a:gdLst/>
              <a:ahLst/>
              <a:cxnLst/>
              <a:rect l="l" t="t" r="r" b="b"/>
              <a:pathLst>
                <a:path w="10642" h="4700" extrusionOk="0">
                  <a:moveTo>
                    <a:pt x="8943" y="0"/>
                  </a:moveTo>
                  <a:cubicBezTo>
                    <a:pt x="8691" y="0"/>
                    <a:pt x="8423" y="63"/>
                    <a:pt x="8139" y="188"/>
                  </a:cubicBezTo>
                  <a:cubicBezTo>
                    <a:pt x="7639" y="455"/>
                    <a:pt x="7172" y="755"/>
                    <a:pt x="6972" y="1322"/>
                  </a:cubicBezTo>
                  <a:cubicBezTo>
                    <a:pt x="6488" y="956"/>
                    <a:pt x="5993" y="795"/>
                    <a:pt x="5532" y="795"/>
                  </a:cubicBezTo>
                  <a:cubicBezTo>
                    <a:pt x="4563" y="795"/>
                    <a:pt x="3741" y="1506"/>
                    <a:pt x="3469" y="2523"/>
                  </a:cubicBezTo>
                  <a:cubicBezTo>
                    <a:pt x="3336" y="2423"/>
                    <a:pt x="3303" y="2390"/>
                    <a:pt x="3303" y="2289"/>
                  </a:cubicBezTo>
                  <a:cubicBezTo>
                    <a:pt x="2905" y="1971"/>
                    <a:pt x="2444" y="1817"/>
                    <a:pt x="1998" y="1817"/>
                  </a:cubicBezTo>
                  <a:cubicBezTo>
                    <a:pt x="1320" y="1817"/>
                    <a:pt x="676" y="2173"/>
                    <a:pt x="334" y="2857"/>
                  </a:cubicBezTo>
                  <a:cubicBezTo>
                    <a:pt x="34" y="3390"/>
                    <a:pt x="0" y="3957"/>
                    <a:pt x="167" y="4491"/>
                  </a:cubicBezTo>
                  <a:cubicBezTo>
                    <a:pt x="195" y="4630"/>
                    <a:pt x="269" y="4700"/>
                    <a:pt x="389" y="4700"/>
                  </a:cubicBezTo>
                  <a:cubicBezTo>
                    <a:pt x="414" y="4700"/>
                    <a:pt x="439" y="4697"/>
                    <a:pt x="467" y="4691"/>
                  </a:cubicBezTo>
                  <a:cubicBezTo>
                    <a:pt x="634" y="4624"/>
                    <a:pt x="634" y="4491"/>
                    <a:pt x="567" y="4358"/>
                  </a:cubicBezTo>
                  <a:cubicBezTo>
                    <a:pt x="567" y="4324"/>
                    <a:pt x="534" y="4291"/>
                    <a:pt x="534" y="4224"/>
                  </a:cubicBezTo>
                  <a:cubicBezTo>
                    <a:pt x="367" y="3624"/>
                    <a:pt x="567" y="3057"/>
                    <a:pt x="1001" y="2656"/>
                  </a:cubicBezTo>
                  <a:cubicBezTo>
                    <a:pt x="1248" y="2364"/>
                    <a:pt x="1556" y="2239"/>
                    <a:pt x="1893" y="2239"/>
                  </a:cubicBezTo>
                  <a:cubicBezTo>
                    <a:pt x="2057" y="2239"/>
                    <a:pt x="2228" y="2268"/>
                    <a:pt x="2402" y="2323"/>
                  </a:cubicBezTo>
                  <a:cubicBezTo>
                    <a:pt x="2869" y="2490"/>
                    <a:pt x="3236" y="2790"/>
                    <a:pt x="3469" y="3223"/>
                  </a:cubicBezTo>
                  <a:cubicBezTo>
                    <a:pt x="3503" y="3357"/>
                    <a:pt x="3636" y="3390"/>
                    <a:pt x="3703" y="3457"/>
                  </a:cubicBezTo>
                  <a:cubicBezTo>
                    <a:pt x="3736" y="3324"/>
                    <a:pt x="3836" y="3223"/>
                    <a:pt x="3870" y="3157"/>
                  </a:cubicBezTo>
                  <a:lnTo>
                    <a:pt x="3870" y="2857"/>
                  </a:lnTo>
                  <a:cubicBezTo>
                    <a:pt x="3903" y="2056"/>
                    <a:pt x="4537" y="1355"/>
                    <a:pt x="5237" y="1222"/>
                  </a:cubicBezTo>
                  <a:cubicBezTo>
                    <a:pt x="5321" y="1211"/>
                    <a:pt x="5403" y="1206"/>
                    <a:pt x="5484" y="1206"/>
                  </a:cubicBezTo>
                  <a:cubicBezTo>
                    <a:pt x="6146" y="1206"/>
                    <a:pt x="6712" y="1565"/>
                    <a:pt x="7039" y="2189"/>
                  </a:cubicBezTo>
                  <a:cubicBezTo>
                    <a:pt x="7114" y="2290"/>
                    <a:pt x="7171" y="2391"/>
                    <a:pt x="7266" y="2391"/>
                  </a:cubicBezTo>
                  <a:cubicBezTo>
                    <a:pt x="7297" y="2391"/>
                    <a:pt x="7331" y="2381"/>
                    <a:pt x="7372" y="2356"/>
                  </a:cubicBezTo>
                  <a:cubicBezTo>
                    <a:pt x="7539" y="2289"/>
                    <a:pt x="7539" y="2123"/>
                    <a:pt x="7472" y="1989"/>
                  </a:cubicBezTo>
                  <a:cubicBezTo>
                    <a:pt x="7305" y="1656"/>
                    <a:pt x="7372" y="1322"/>
                    <a:pt x="7639" y="1055"/>
                  </a:cubicBezTo>
                  <a:cubicBezTo>
                    <a:pt x="7906" y="722"/>
                    <a:pt x="8306" y="555"/>
                    <a:pt x="8706" y="455"/>
                  </a:cubicBezTo>
                  <a:cubicBezTo>
                    <a:pt x="8800" y="429"/>
                    <a:pt x="8892" y="417"/>
                    <a:pt x="8981" y="417"/>
                  </a:cubicBezTo>
                  <a:cubicBezTo>
                    <a:pt x="9239" y="417"/>
                    <a:pt x="9475" y="523"/>
                    <a:pt x="9674" y="722"/>
                  </a:cubicBezTo>
                  <a:cubicBezTo>
                    <a:pt x="9874" y="989"/>
                    <a:pt x="10041" y="1322"/>
                    <a:pt x="10241" y="1556"/>
                  </a:cubicBezTo>
                  <a:cubicBezTo>
                    <a:pt x="10308" y="1656"/>
                    <a:pt x="10408" y="1689"/>
                    <a:pt x="10541" y="1722"/>
                  </a:cubicBezTo>
                  <a:cubicBezTo>
                    <a:pt x="10541" y="1622"/>
                    <a:pt x="10641" y="1489"/>
                    <a:pt x="10574" y="1389"/>
                  </a:cubicBezTo>
                  <a:cubicBezTo>
                    <a:pt x="10508" y="1155"/>
                    <a:pt x="10374" y="955"/>
                    <a:pt x="10208" y="722"/>
                  </a:cubicBezTo>
                  <a:cubicBezTo>
                    <a:pt x="9855" y="237"/>
                    <a:pt x="9431" y="0"/>
                    <a:pt x="894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/>
          <p:nvPr/>
        </p:nvSpPr>
        <p:spPr>
          <a:xfrm>
            <a:off x="-220542" y="239863"/>
            <a:ext cx="861080" cy="808712"/>
          </a:xfrm>
          <a:custGeom>
            <a:avLst/>
            <a:gdLst/>
            <a:ahLst/>
            <a:cxnLst/>
            <a:rect l="l" t="t" r="r" b="b"/>
            <a:pathLst>
              <a:path w="10803" h="10146" extrusionOk="0">
                <a:moveTo>
                  <a:pt x="6038" y="2483"/>
                </a:moveTo>
                <a:lnTo>
                  <a:pt x="6038" y="2483"/>
                </a:lnTo>
                <a:cubicBezTo>
                  <a:pt x="6205" y="2883"/>
                  <a:pt x="6172" y="3350"/>
                  <a:pt x="5871" y="3617"/>
                </a:cubicBezTo>
                <a:cubicBezTo>
                  <a:pt x="5705" y="3184"/>
                  <a:pt x="5838" y="2850"/>
                  <a:pt x="6038" y="2483"/>
                </a:cubicBezTo>
                <a:close/>
                <a:moveTo>
                  <a:pt x="3203" y="4084"/>
                </a:moveTo>
                <a:cubicBezTo>
                  <a:pt x="3536" y="4151"/>
                  <a:pt x="3837" y="4318"/>
                  <a:pt x="3970" y="4685"/>
                </a:cubicBezTo>
                <a:cubicBezTo>
                  <a:pt x="3703" y="4518"/>
                  <a:pt x="3470" y="4351"/>
                  <a:pt x="3169" y="4184"/>
                </a:cubicBezTo>
                <a:cubicBezTo>
                  <a:pt x="3169" y="4151"/>
                  <a:pt x="3203" y="4151"/>
                  <a:pt x="3203" y="4084"/>
                </a:cubicBezTo>
                <a:close/>
                <a:moveTo>
                  <a:pt x="3992" y="4670"/>
                </a:moveTo>
                <a:cubicBezTo>
                  <a:pt x="4000" y="4670"/>
                  <a:pt x="3992" y="4685"/>
                  <a:pt x="3970" y="4685"/>
                </a:cubicBezTo>
                <a:cubicBezTo>
                  <a:pt x="3981" y="4674"/>
                  <a:pt x="3989" y="4670"/>
                  <a:pt x="3992" y="4670"/>
                </a:cubicBezTo>
                <a:close/>
                <a:moveTo>
                  <a:pt x="8073" y="5352"/>
                </a:moveTo>
                <a:lnTo>
                  <a:pt x="8073" y="5352"/>
                </a:lnTo>
                <a:cubicBezTo>
                  <a:pt x="8340" y="5385"/>
                  <a:pt x="8540" y="5485"/>
                  <a:pt x="8807" y="5519"/>
                </a:cubicBezTo>
                <a:lnTo>
                  <a:pt x="8807" y="5619"/>
                </a:lnTo>
                <a:cubicBezTo>
                  <a:pt x="8747" y="5625"/>
                  <a:pt x="8691" y="5629"/>
                  <a:pt x="8638" y="5629"/>
                </a:cubicBezTo>
                <a:cubicBezTo>
                  <a:pt x="8425" y="5629"/>
                  <a:pt x="8260" y="5565"/>
                  <a:pt x="8073" y="5352"/>
                </a:cubicBezTo>
                <a:close/>
                <a:moveTo>
                  <a:pt x="4268" y="6418"/>
                </a:moveTo>
                <a:cubicBezTo>
                  <a:pt x="4460" y="6418"/>
                  <a:pt x="4594" y="6526"/>
                  <a:pt x="4671" y="6653"/>
                </a:cubicBezTo>
                <a:cubicBezTo>
                  <a:pt x="4737" y="6853"/>
                  <a:pt x="4604" y="7153"/>
                  <a:pt x="4370" y="7220"/>
                </a:cubicBezTo>
                <a:cubicBezTo>
                  <a:pt x="3970" y="7353"/>
                  <a:pt x="3536" y="7387"/>
                  <a:pt x="3136" y="7487"/>
                </a:cubicBezTo>
                <a:cubicBezTo>
                  <a:pt x="3136" y="7420"/>
                  <a:pt x="3069" y="7387"/>
                  <a:pt x="3069" y="7353"/>
                </a:cubicBezTo>
                <a:cubicBezTo>
                  <a:pt x="3303" y="6886"/>
                  <a:pt x="3570" y="6553"/>
                  <a:pt x="4070" y="6453"/>
                </a:cubicBezTo>
                <a:cubicBezTo>
                  <a:pt x="4142" y="6429"/>
                  <a:pt x="4208" y="6418"/>
                  <a:pt x="4268" y="6418"/>
                </a:cubicBezTo>
                <a:close/>
                <a:moveTo>
                  <a:pt x="6839" y="6986"/>
                </a:moveTo>
                <a:cubicBezTo>
                  <a:pt x="6905" y="7053"/>
                  <a:pt x="7072" y="7153"/>
                  <a:pt x="7072" y="7220"/>
                </a:cubicBezTo>
                <a:cubicBezTo>
                  <a:pt x="7072" y="7420"/>
                  <a:pt x="7006" y="7587"/>
                  <a:pt x="6905" y="7820"/>
                </a:cubicBezTo>
                <a:cubicBezTo>
                  <a:pt x="6872" y="7787"/>
                  <a:pt x="6872" y="7787"/>
                  <a:pt x="6839" y="7787"/>
                </a:cubicBezTo>
                <a:cubicBezTo>
                  <a:pt x="6839" y="7553"/>
                  <a:pt x="6739" y="7387"/>
                  <a:pt x="6705" y="7253"/>
                </a:cubicBezTo>
                <a:cubicBezTo>
                  <a:pt x="6705" y="7153"/>
                  <a:pt x="6805" y="7053"/>
                  <a:pt x="6839" y="6986"/>
                </a:cubicBezTo>
                <a:close/>
                <a:moveTo>
                  <a:pt x="3757" y="305"/>
                </a:moveTo>
                <a:cubicBezTo>
                  <a:pt x="4059" y="305"/>
                  <a:pt x="4383" y="405"/>
                  <a:pt x="4704" y="615"/>
                </a:cubicBezTo>
                <a:cubicBezTo>
                  <a:pt x="5171" y="882"/>
                  <a:pt x="5471" y="1316"/>
                  <a:pt x="5705" y="1783"/>
                </a:cubicBezTo>
                <a:cubicBezTo>
                  <a:pt x="5738" y="1816"/>
                  <a:pt x="5705" y="1949"/>
                  <a:pt x="5671" y="2016"/>
                </a:cubicBezTo>
                <a:cubicBezTo>
                  <a:pt x="5371" y="2450"/>
                  <a:pt x="5171" y="2950"/>
                  <a:pt x="5338" y="3484"/>
                </a:cubicBezTo>
                <a:cubicBezTo>
                  <a:pt x="5371" y="3717"/>
                  <a:pt x="5471" y="4017"/>
                  <a:pt x="5705" y="4017"/>
                </a:cubicBezTo>
                <a:cubicBezTo>
                  <a:pt x="5905" y="4017"/>
                  <a:pt x="6138" y="3817"/>
                  <a:pt x="6238" y="3651"/>
                </a:cubicBezTo>
                <a:cubicBezTo>
                  <a:pt x="6572" y="3184"/>
                  <a:pt x="6539" y="2650"/>
                  <a:pt x="6372" y="2149"/>
                </a:cubicBezTo>
                <a:cubicBezTo>
                  <a:pt x="6338" y="2016"/>
                  <a:pt x="6338" y="1949"/>
                  <a:pt x="6472" y="1849"/>
                </a:cubicBezTo>
                <a:cubicBezTo>
                  <a:pt x="6919" y="1533"/>
                  <a:pt x="7433" y="1381"/>
                  <a:pt x="7937" y="1381"/>
                </a:cubicBezTo>
                <a:cubicBezTo>
                  <a:pt x="8973" y="1381"/>
                  <a:pt x="9961" y="2027"/>
                  <a:pt x="10208" y="3217"/>
                </a:cubicBezTo>
                <a:cubicBezTo>
                  <a:pt x="10375" y="4051"/>
                  <a:pt x="10041" y="4685"/>
                  <a:pt x="9407" y="5185"/>
                </a:cubicBezTo>
                <a:cubicBezTo>
                  <a:pt x="9391" y="5202"/>
                  <a:pt x="9349" y="5210"/>
                  <a:pt x="9303" y="5210"/>
                </a:cubicBezTo>
                <a:cubicBezTo>
                  <a:pt x="9257" y="5210"/>
                  <a:pt x="9207" y="5202"/>
                  <a:pt x="9174" y="5185"/>
                </a:cubicBezTo>
                <a:cubicBezTo>
                  <a:pt x="8807" y="4985"/>
                  <a:pt x="8373" y="4851"/>
                  <a:pt x="7906" y="4851"/>
                </a:cubicBezTo>
                <a:cubicBezTo>
                  <a:pt x="7573" y="4851"/>
                  <a:pt x="7473" y="5052"/>
                  <a:pt x="7573" y="5385"/>
                </a:cubicBezTo>
                <a:cubicBezTo>
                  <a:pt x="7739" y="5785"/>
                  <a:pt x="8040" y="5885"/>
                  <a:pt x="8407" y="5952"/>
                </a:cubicBezTo>
                <a:cubicBezTo>
                  <a:pt x="8444" y="5957"/>
                  <a:pt x="8480" y="5959"/>
                  <a:pt x="8515" y="5959"/>
                </a:cubicBezTo>
                <a:cubicBezTo>
                  <a:pt x="8731" y="5959"/>
                  <a:pt x="8911" y="5881"/>
                  <a:pt x="9140" y="5852"/>
                </a:cubicBezTo>
                <a:cubicBezTo>
                  <a:pt x="9174" y="5841"/>
                  <a:pt x="9211" y="5834"/>
                  <a:pt x="9249" y="5834"/>
                </a:cubicBezTo>
                <a:cubicBezTo>
                  <a:pt x="9326" y="5834"/>
                  <a:pt x="9407" y="5863"/>
                  <a:pt x="9474" y="5952"/>
                </a:cubicBezTo>
                <a:cubicBezTo>
                  <a:pt x="10308" y="6853"/>
                  <a:pt x="10141" y="8554"/>
                  <a:pt x="9140" y="9321"/>
                </a:cubicBezTo>
                <a:cubicBezTo>
                  <a:pt x="8883" y="9503"/>
                  <a:pt x="8626" y="9595"/>
                  <a:pt x="8375" y="9595"/>
                </a:cubicBezTo>
                <a:cubicBezTo>
                  <a:pt x="8073" y="9595"/>
                  <a:pt x="7779" y="9461"/>
                  <a:pt x="7506" y="9188"/>
                </a:cubicBezTo>
                <a:cubicBezTo>
                  <a:pt x="7372" y="9054"/>
                  <a:pt x="7306" y="8954"/>
                  <a:pt x="7206" y="8821"/>
                </a:cubicBezTo>
                <a:cubicBezTo>
                  <a:pt x="6972" y="8354"/>
                  <a:pt x="6972" y="8321"/>
                  <a:pt x="7239" y="7887"/>
                </a:cubicBezTo>
                <a:cubicBezTo>
                  <a:pt x="7372" y="7720"/>
                  <a:pt x="7506" y="7520"/>
                  <a:pt x="7539" y="7320"/>
                </a:cubicBezTo>
                <a:cubicBezTo>
                  <a:pt x="7673" y="7020"/>
                  <a:pt x="7506" y="6719"/>
                  <a:pt x="7239" y="6553"/>
                </a:cubicBezTo>
                <a:cubicBezTo>
                  <a:pt x="7111" y="6510"/>
                  <a:pt x="6983" y="6453"/>
                  <a:pt x="6855" y="6453"/>
                </a:cubicBezTo>
                <a:cubicBezTo>
                  <a:pt x="6783" y="6453"/>
                  <a:pt x="6711" y="6471"/>
                  <a:pt x="6639" y="6519"/>
                </a:cubicBezTo>
                <a:cubicBezTo>
                  <a:pt x="6405" y="6653"/>
                  <a:pt x="6338" y="6819"/>
                  <a:pt x="6338" y="7053"/>
                </a:cubicBezTo>
                <a:cubicBezTo>
                  <a:pt x="6372" y="7353"/>
                  <a:pt x="6405" y="7687"/>
                  <a:pt x="6472" y="7987"/>
                </a:cubicBezTo>
                <a:cubicBezTo>
                  <a:pt x="6472" y="8054"/>
                  <a:pt x="6472" y="8220"/>
                  <a:pt x="6405" y="8287"/>
                </a:cubicBezTo>
                <a:cubicBezTo>
                  <a:pt x="5971" y="8721"/>
                  <a:pt x="5504" y="9121"/>
                  <a:pt x="4837" y="9221"/>
                </a:cubicBezTo>
                <a:cubicBezTo>
                  <a:pt x="4697" y="9255"/>
                  <a:pt x="4559" y="9271"/>
                  <a:pt x="4427" y="9271"/>
                </a:cubicBezTo>
                <a:cubicBezTo>
                  <a:pt x="3653" y="9271"/>
                  <a:pt x="3060" y="8709"/>
                  <a:pt x="3003" y="7854"/>
                </a:cubicBezTo>
                <a:cubicBezTo>
                  <a:pt x="3403" y="7854"/>
                  <a:pt x="3837" y="7854"/>
                  <a:pt x="4170" y="7687"/>
                </a:cubicBezTo>
                <a:cubicBezTo>
                  <a:pt x="4537" y="7653"/>
                  <a:pt x="4837" y="7453"/>
                  <a:pt x="5004" y="7120"/>
                </a:cubicBezTo>
                <a:cubicBezTo>
                  <a:pt x="5304" y="6553"/>
                  <a:pt x="4971" y="5986"/>
                  <a:pt x="4337" y="5952"/>
                </a:cubicBezTo>
                <a:cubicBezTo>
                  <a:pt x="4292" y="5948"/>
                  <a:pt x="4247" y="5945"/>
                  <a:pt x="4201" y="5945"/>
                </a:cubicBezTo>
                <a:cubicBezTo>
                  <a:pt x="3581" y="5945"/>
                  <a:pt x="2982" y="6367"/>
                  <a:pt x="2702" y="7020"/>
                </a:cubicBezTo>
                <a:cubicBezTo>
                  <a:pt x="2652" y="7170"/>
                  <a:pt x="2565" y="7245"/>
                  <a:pt x="2440" y="7245"/>
                </a:cubicBezTo>
                <a:cubicBezTo>
                  <a:pt x="2398" y="7245"/>
                  <a:pt x="2352" y="7236"/>
                  <a:pt x="2302" y="7220"/>
                </a:cubicBezTo>
                <a:cubicBezTo>
                  <a:pt x="1668" y="7053"/>
                  <a:pt x="1168" y="6786"/>
                  <a:pt x="834" y="6219"/>
                </a:cubicBezTo>
                <a:cubicBezTo>
                  <a:pt x="534" y="5719"/>
                  <a:pt x="568" y="5152"/>
                  <a:pt x="1001" y="4685"/>
                </a:cubicBezTo>
                <a:cubicBezTo>
                  <a:pt x="1335" y="4318"/>
                  <a:pt x="1802" y="4118"/>
                  <a:pt x="2302" y="3984"/>
                </a:cubicBezTo>
                <a:cubicBezTo>
                  <a:pt x="2326" y="3976"/>
                  <a:pt x="2349" y="3972"/>
                  <a:pt x="2373" y="3972"/>
                </a:cubicBezTo>
                <a:cubicBezTo>
                  <a:pt x="2451" y="3972"/>
                  <a:pt x="2534" y="4016"/>
                  <a:pt x="2636" y="4118"/>
                </a:cubicBezTo>
                <a:cubicBezTo>
                  <a:pt x="2903" y="4384"/>
                  <a:pt x="3303" y="4651"/>
                  <a:pt x="3636" y="4951"/>
                </a:cubicBezTo>
                <a:cubicBezTo>
                  <a:pt x="3670" y="4985"/>
                  <a:pt x="3803" y="5018"/>
                  <a:pt x="3870" y="5018"/>
                </a:cubicBezTo>
                <a:cubicBezTo>
                  <a:pt x="3932" y="5033"/>
                  <a:pt x="3990" y="5039"/>
                  <a:pt x="4042" y="5039"/>
                </a:cubicBezTo>
                <a:cubicBezTo>
                  <a:pt x="4354" y="5039"/>
                  <a:pt x="4485" y="4799"/>
                  <a:pt x="4370" y="4484"/>
                </a:cubicBezTo>
                <a:cubicBezTo>
                  <a:pt x="4204" y="3984"/>
                  <a:pt x="3636" y="3517"/>
                  <a:pt x="2969" y="3517"/>
                </a:cubicBezTo>
                <a:cubicBezTo>
                  <a:pt x="2736" y="3517"/>
                  <a:pt x="2669" y="3450"/>
                  <a:pt x="2569" y="3284"/>
                </a:cubicBezTo>
                <a:cubicBezTo>
                  <a:pt x="2336" y="2683"/>
                  <a:pt x="2202" y="2049"/>
                  <a:pt x="2402" y="1449"/>
                </a:cubicBezTo>
                <a:cubicBezTo>
                  <a:pt x="2625" y="713"/>
                  <a:pt x="3147" y="305"/>
                  <a:pt x="3757" y="305"/>
                </a:cubicBezTo>
                <a:close/>
                <a:moveTo>
                  <a:pt x="3895" y="1"/>
                </a:moveTo>
                <a:cubicBezTo>
                  <a:pt x="3078" y="1"/>
                  <a:pt x="2357" y="527"/>
                  <a:pt x="2069" y="1416"/>
                </a:cubicBezTo>
                <a:cubicBezTo>
                  <a:pt x="1969" y="1949"/>
                  <a:pt x="1969" y="2483"/>
                  <a:pt x="2069" y="3017"/>
                </a:cubicBezTo>
                <a:cubicBezTo>
                  <a:pt x="2169" y="3217"/>
                  <a:pt x="2235" y="3417"/>
                  <a:pt x="2302" y="3617"/>
                </a:cubicBezTo>
                <a:cubicBezTo>
                  <a:pt x="1869" y="3817"/>
                  <a:pt x="1468" y="3984"/>
                  <a:pt x="1068" y="4218"/>
                </a:cubicBezTo>
                <a:cubicBezTo>
                  <a:pt x="67" y="4918"/>
                  <a:pt x="1" y="6152"/>
                  <a:pt x="868" y="7020"/>
                </a:cubicBezTo>
                <a:cubicBezTo>
                  <a:pt x="1335" y="7487"/>
                  <a:pt x="1902" y="7687"/>
                  <a:pt x="2569" y="7820"/>
                </a:cubicBezTo>
                <a:cubicBezTo>
                  <a:pt x="2569" y="7887"/>
                  <a:pt x="2569" y="7954"/>
                  <a:pt x="2536" y="8020"/>
                </a:cubicBezTo>
                <a:cubicBezTo>
                  <a:pt x="2636" y="9021"/>
                  <a:pt x="3470" y="9755"/>
                  <a:pt x="4470" y="9755"/>
                </a:cubicBezTo>
                <a:cubicBezTo>
                  <a:pt x="5238" y="9755"/>
                  <a:pt x="5871" y="9421"/>
                  <a:pt x="6405" y="8921"/>
                </a:cubicBezTo>
                <a:cubicBezTo>
                  <a:pt x="6505" y="8888"/>
                  <a:pt x="6539" y="8821"/>
                  <a:pt x="6639" y="8754"/>
                </a:cubicBezTo>
                <a:cubicBezTo>
                  <a:pt x="6739" y="8988"/>
                  <a:pt x="6839" y="9154"/>
                  <a:pt x="6972" y="9321"/>
                </a:cubicBezTo>
                <a:cubicBezTo>
                  <a:pt x="7343" y="9869"/>
                  <a:pt x="7864" y="10145"/>
                  <a:pt x="8396" y="10145"/>
                </a:cubicBezTo>
                <a:cubicBezTo>
                  <a:pt x="8868" y="10145"/>
                  <a:pt x="9349" y="9927"/>
                  <a:pt x="9741" y="9488"/>
                </a:cubicBezTo>
                <a:cubicBezTo>
                  <a:pt x="10341" y="8754"/>
                  <a:pt x="10541" y="7920"/>
                  <a:pt x="10375" y="7020"/>
                </a:cubicBezTo>
                <a:cubicBezTo>
                  <a:pt x="10308" y="6486"/>
                  <a:pt x="10041" y="6052"/>
                  <a:pt x="9707" y="5685"/>
                </a:cubicBezTo>
                <a:cubicBezTo>
                  <a:pt x="10408" y="5052"/>
                  <a:pt x="10742" y="4518"/>
                  <a:pt x="10742" y="3851"/>
                </a:cubicBezTo>
                <a:cubicBezTo>
                  <a:pt x="10803" y="2283"/>
                  <a:pt x="9533" y="1055"/>
                  <a:pt x="7975" y="1055"/>
                </a:cubicBezTo>
                <a:cubicBezTo>
                  <a:pt x="7843" y="1055"/>
                  <a:pt x="7709" y="1064"/>
                  <a:pt x="7573" y="1082"/>
                </a:cubicBezTo>
                <a:cubicBezTo>
                  <a:pt x="7072" y="1182"/>
                  <a:pt x="6572" y="1382"/>
                  <a:pt x="6172" y="1682"/>
                </a:cubicBezTo>
                <a:cubicBezTo>
                  <a:pt x="6138" y="1582"/>
                  <a:pt x="6038" y="1482"/>
                  <a:pt x="6005" y="1382"/>
                </a:cubicBezTo>
                <a:cubicBezTo>
                  <a:pt x="5705" y="915"/>
                  <a:pt x="5371" y="515"/>
                  <a:pt x="4871" y="248"/>
                </a:cubicBezTo>
                <a:cubicBezTo>
                  <a:pt x="4544" y="80"/>
                  <a:pt x="4212" y="1"/>
                  <a:pt x="389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34"/>
          <p:cNvSpPr/>
          <p:nvPr/>
        </p:nvSpPr>
        <p:spPr>
          <a:xfrm>
            <a:off x="8364913" y="2751562"/>
            <a:ext cx="263635" cy="315523"/>
          </a:xfrm>
          <a:custGeom>
            <a:avLst/>
            <a:gdLst/>
            <a:ahLst/>
            <a:cxnLst/>
            <a:rect l="l" t="t" r="r" b="b"/>
            <a:pathLst>
              <a:path w="2837" h="3395" extrusionOk="0">
                <a:moveTo>
                  <a:pt x="1656" y="0"/>
                </a:moveTo>
                <a:cubicBezTo>
                  <a:pt x="1602" y="0"/>
                  <a:pt x="1552" y="42"/>
                  <a:pt x="1502" y="125"/>
                </a:cubicBezTo>
                <a:cubicBezTo>
                  <a:pt x="1469" y="292"/>
                  <a:pt x="1369" y="392"/>
                  <a:pt x="1335" y="559"/>
                </a:cubicBezTo>
                <a:cubicBezTo>
                  <a:pt x="1202" y="992"/>
                  <a:pt x="968" y="1193"/>
                  <a:pt x="535" y="1226"/>
                </a:cubicBezTo>
                <a:cubicBezTo>
                  <a:pt x="368" y="1226"/>
                  <a:pt x="201" y="1326"/>
                  <a:pt x="1" y="1359"/>
                </a:cubicBezTo>
                <a:cubicBezTo>
                  <a:pt x="335" y="1693"/>
                  <a:pt x="701" y="1893"/>
                  <a:pt x="968" y="2227"/>
                </a:cubicBezTo>
                <a:cubicBezTo>
                  <a:pt x="1168" y="2560"/>
                  <a:pt x="1168" y="2994"/>
                  <a:pt x="1302" y="3394"/>
                </a:cubicBezTo>
                <a:cubicBezTo>
                  <a:pt x="1469" y="3127"/>
                  <a:pt x="1602" y="2794"/>
                  <a:pt x="1836" y="2560"/>
                </a:cubicBezTo>
                <a:cubicBezTo>
                  <a:pt x="2102" y="2360"/>
                  <a:pt x="2503" y="2360"/>
                  <a:pt x="2836" y="2227"/>
                </a:cubicBezTo>
                <a:lnTo>
                  <a:pt x="2670" y="2060"/>
                </a:lnTo>
                <a:cubicBezTo>
                  <a:pt x="2102" y="1726"/>
                  <a:pt x="1936" y="1193"/>
                  <a:pt x="1969" y="525"/>
                </a:cubicBezTo>
                <a:cubicBezTo>
                  <a:pt x="1969" y="392"/>
                  <a:pt x="1936" y="225"/>
                  <a:pt x="1836" y="125"/>
                </a:cubicBezTo>
                <a:cubicBezTo>
                  <a:pt x="1769" y="42"/>
                  <a:pt x="1711" y="0"/>
                  <a:pt x="165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34"/>
          <p:cNvSpPr/>
          <p:nvPr/>
        </p:nvSpPr>
        <p:spPr>
          <a:xfrm>
            <a:off x="405325" y="3059008"/>
            <a:ext cx="307903" cy="348882"/>
          </a:xfrm>
          <a:custGeom>
            <a:avLst/>
            <a:gdLst/>
            <a:ahLst/>
            <a:cxnLst/>
            <a:rect l="l" t="t" r="r" b="b"/>
            <a:pathLst>
              <a:path w="2736" h="3100" extrusionOk="0">
                <a:moveTo>
                  <a:pt x="1502" y="731"/>
                </a:moveTo>
                <a:cubicBezTo>
                  <a:pt x="1502" y="1164"/>
                  <a:pt x="1602" y="1531"/>
                  <a:pt x="1935" y="1831"/>
                </a:cubicBezTo>
                <a:cubicBezTo>
                  <a:pt x="1735" y="1932"/>
                  <a:pt x="1568" y="2032"/>
                  <a:pt x="1335" y="2098"/>
                </a:cubicBezTo>
                <a:cubicBezTo>
                  <a:pt x="1168" y="1898"/>
                  <a:pt x="1001" y="1665"/>
                  <a:pt x="801" y="1398"/>
                </a:cubicBezTo>
                <a:cubicBezTo>
                  <a:pt x="1168" y="1364"/>
                  <a:pt x="1401" y="1098"/>
                  <a:pt x="1502" y="731"/>
                </a:cubicBezTo>
                <a:close/>
                <a:moveTo>
                  <a:pt x="1544" y="1"/>
                </a:moveTo>
                <a:cubicBezTo>
                  <a:pt x="1433" y="1"/>
                  <a:pt x="1321" y="76"/>
                  <a:pt x="1235" y="230"/>
                </a:cubicBezTo>
                <a:cubicBezTo>
                  <a:pt x="1135" y="364"/>
                  <a:pt x="1101" y="497"/>
                  <a:pt x="1068" y="597"/>
                </a:cubicBezTo>
                <a:cubicBezTo>
                  <a:pt x="968" y="864"/>
                  <a:pt x="834" y="931"/>
                  <a:pt x="601" y="998"/>
                </a:cubicBezTo>
                <a:cubicBezTo>
                  <a:pt x="401" y="1031"/>
                  <a:pt x="101" y="1031"/>
                  <a:pt x="67" y="1331"/>
                </a:cubicBezTo>
                <a:cubicBezTo>
                  <a:pt x="0" y="1565"/>
                  <a:pt x="267" y="1665"/>
                  <a:pt x="434" y="1765"/>
                </a:cubicBezTo>
                <a:cubicBezTo>
                  <a:pt x="434" y="1831"/>
                  <a:pt x="467" y="1831"/>
                  <a:pt x="467" y="1831"/>
                </a:cubicBezTo>
                <a:cubicBezTo>
                  <a:pt x="768" y="1998"/>
                  <a:pt x="934" y="2232"/>
                  <a:pt x="934" y="2565"/>
                </a:cubicBezTo>
                <a:cubicBezTo>
                  <a:pt x="934" y="2699"/>
                  <a:pt x="934" y="2765"/>
                  <a:pt x="968" y="2866"/>
                </a:cubicBezTo>
                <a:cubicBezTo>
                  <a:pt x="1001" y="2932"/>
                  <a:pt x="1101" y="3099"/>
                  <a:pt x="1168" y="3099"/>
                </a:cubicBezTo>
                <a:cubicBezTo>
                  <a:pt x="1268" y="3099"/>
                  <a:pt x="1401" y="3032"/>
                  <a:pt x="1468" y="2932"/>
                </a:cubicBezTo>
                <a:cubicBezTo>
                  <a:pt x="1568" y="2866"/>
                  <a:pt x="1602" y="2765"/>
                  <a:pt x="1635" y="2665"/>
                </a:cubicBezTo>
                <a:cubicBezTo>
                  <a:pt x="1735" y="2399"/>
                  <a:pt x="1835" y="2265"/>
                  <a:pt x="2102" y="2265"/>
                </a:cubicBezTo>
                <a:cubicBezTo>
                  <a:pt x="2169" y="2265"/>
                  <a:pt x="2302" y="2265"/>
                  <a:pt x="2402" y="2232"/>
                </a:cubicBezTo>
                <a:cubicBezTo>
                  <a:pt x="2669" y="2165"/>
                  <a:pt x="2736" y="1932"/>
                  <a:pt x="2569" y="1731"/>
                </a:cubicBezTo>
                <a:cubicBezTo>
                  <a:pt x="2502" y="1698"/>
                  <a:pt x="2436" y="1665"/>
                  <a:pt x="2402" y="1598"/>
                </a:cubicBezTo>
                <a:cubicBezTo>
                  <a:pt x="2069" y="1398"/>
                  <a:pt x="1969" y="1098"/>
                  <a:pt x="2002" y="731"/>
                </a:cubicBezTo>
                <a:cubicBezTo>
                  <a:pt x="1969" y="564"/>
                  <a:pt x="1935" y="364"/>
                  <a:pt x="1835" y="197"/>
                </a:cubicBezTo>
                <a:cubicBezTo>
                  <a:pt x="1754" y="67"/>
                  <a:pt x="1650" y="1"/>
                  <a:pt x="154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34"/>
          <p:cNvSpPr/>
          <p:nvPr/>
        </p:nvSpPr>
        <p:spPr>
          <a:xfrm>
            <a:off x="5856463" y="1383362"/>
            <a:ext cx="263635" cy="315523"/>
          </a:xfrm>
          <a:custGeom>
            <a:avLst/>
            <a:gdLst/>
            <a:ahLst/>
            <a:cxnLst/>
            <a:rect l="l" t="t" r="r" b="b"/>
            <a:pathLst>
              <a:path w="2837" h="3395" extrusionOk="0">
                <a:moveTo>
                  <a:pt x="1656" y="0"/>
                </a:moveTo>
                <a:cubicBezTo>
                  <a:pt x="1602" y="0"/>
                  <a:pt x="1552" y="42"/>
                  <a:pt x="1502" y="125"/>
                </a:cubicBezTo>
                <a:cubicBezTo>
                  <a:pt x="1469" y="292"/>
                  <a:pt x="1369" y="392"/>
                  <a:pt x="1335" y="559"/>
                </a:cubicBezTo>
                <a:cubicBezTo>
                  <a:pt x="1202" y="992"/>
                  <a:pt x="968" y="1193"/>
                  <a:pt x="535" y="1226"/>
                </a:cubicBezTo>
                <a:cubicBezTo>
                  <a:pt x="368" y="1226"/>
                  <a:pt x="201" y="1326"/>
                  <a:pt x="1" y="1359"/>
                </a:cubicBezTo>
                <a:cubicBezTo>
                  <a:pt x="335" y="1693"/>
                  <a:pt x="701" y="1893"/>
                  <a:pt x="968" y="2227"/>
                </a:cubicBezTo>
                <a:cubicBezTo>
                  <a:pt x="1168" y="2560"/>
                  <a:pt x="1168" y="2994"/>
                  <a:pt x="1302" y="3394"/>
                </a:cubicBezTo>
                <a:cubicBezTo>
                  <a:pt x="1469" y="3127"/>
                  <a:pt x="1602" y="2794"/>
                  <a:pt x="1836" y="2560"/>
                </a:cubicBezTo>
                <a:cubicBezTo>
                  <a:pt x="2102" y="2360"/>
                  <a:pt x="2503" y="2360"/>
                  <a:pt x="2836" y="2227"/>
                </a:cubicBezTo>
                <a:lnTo>
                  <a:pt x="2670" y="2060"/>
                </a:lnTo>
                <a:cubicBezTo>
                  <a:pt x="2102" y="1726"/>
                  <a:pt x="1936" y="1193"/>
                  <a:pt x="1969" y="525"/>
                </a:cubicBezTo>
                <a:cubicBezTo>
                  <a:pt x="1969" y="392"/>
                  <a:pt x="1936" y="225"/>
                  <a:pt x="1836" y="125"/>
                </a:cubicBezTo>
                <a:cubicBezTo>
                  <a:pt x="1769" y="42"/>
                  <a:pt x="1711" y="0"/>
                  <a:pt x="165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34"/>
          <p:cNvSpPr/>
          <p:nvPr/>
        </p:nvSpPr>
        <p:spPr>
          <a:xfrm>
            <a:off x="8544586" y="4800903"/>
            <a:ext cx="865689" cy="375794"/>
          </a:xfrm>
          <a:custGeom>
            <a:avLst/>
            <a:gdLst/>
            <a:ahLst/>
            <a:cxnLst/>
            <a:rect l="l" t="t" r="r" b="b"/>
            <a:pathLst>
              <a:path w="10675" h="4634" extrusionOk="0">
                <a:moveTo>
                  <a:pt x="8976" y="1"/>
                </a:moveTo>
                <a:cubicBezTo>
                  <a:pt x="8837" y="1"/>
                  <a:pt x="8692" y="22"/>
                  <a:pt x="8540" y="64"/>
                </a:cubicBezTo>
                <a:cubicBezTo>
                  <a:pt x="7839" y="264"/>
                  <a:pt x="7239" y="598"/>
                  <a:pt x="6905" y="1365"/>
                </a:cubicBezTo>
                <a:cubicBezTo>
                  <a:pt x="6460" y="994"/>
                  <a:pt x="5978" y="788"/>
                  <a:pt x="5459" y="788"/>
                </a:cubicBezTo>
                <a:cubicBezTo>
                  <a:pt x="5279" y="788"/>
                  <a:pt x="5093" y="813"/>
                  <a:pt x="4904" y="865"/>
                </a:cubicBezTo>
                <a:cubicBezTo>
                  <a:pt x="4170" y="1098"/>
                  <a:pt x="3736" y="1698"/>
                  <a:pt x="3503" y="2466"/>
                </a:cubicBezTo>
                <a:cubicBezTo>
                  <a:pt x="3403" y="2432"/>
                  <a:pt x="3369" y="2399"/>
                  <a:pt x="3336" y="2366"/>
                </a:cubicBezTo>
                <a:cubicBezTo>
                  <a:pt x="2922" y="1997"/>
                  <a:pt x="2440" y="1828"/>
                  <a:pt x="1974" y="1828"/>
                </a:cubicBezTo>
                <a:cubicBezTo>
                  <a:pt x="1090" y="1828"/>
                  <a:pt x="264" y="2440"/>
                  <a:pt x="67" y="3466"/>
                </a:cubicBezTo>
                <a:cubicBezTo>
                  <a:pt x="0" y="3800"/>
                  <a:pt x="134" y="4200"/>
                  <a:pt x="167" y="4534"/>
                </a:cubicBezTo>
                <a:cubicBezTo>
                  <a:pt x="167" y="4567"/>
                  <a:pt x="334" y="4634"/>
                  <a:pt x="401" y="4634"/>
                </a:cubicBezTo>
                <a:cubicBezTo>
                  <a:pt x="467" y="4634"/>
                  <a:pt x="534" y="4467"/>
                  <a:pt x="534" y="4400"/>
                </a:cubicBezTo>
                <a:cubicBezTo>
                  <a:pt x="534" y="4267"/>
                  <a:pt x="467" y="4200"/>
                  <a:pt x="467" y="4067"/>
                </a:cubicBezTo>
                <a:cubicBezTo>
                  <a:pt x="258" y="3138"/>
                  <a:pt x="1043" y="2264"/>
                  <a:pt x="1978" y="2264"/>
                </a:cubicBezTo>
                <a:cubicBezTo>
                  <a:pt x="2085" y="2264"/>
                  <a:pt x="2193" y="2275"/>
                  <a:pt x="2302" y="2299"/>
                </a:cubicBezTo>
                <a:cubicBezTo>
                  <a:pt x="2802" y="2432"/>
                  <a:pt x="3169" y="2733"/>
                  <a:pt x="3403" y="3233"/>
                </a:cubicBezTo>
                <a:cubicBezTo>
                  <a:pt x="3470" y="3300"/>
                  <a:pt x="3570" y="3433"/>
                  <a:pt x="3670" y="3433"/>
                </a:cubicBezTo>
                <a:cubicBezTo>
                  <a:pt x="3836" y="3433"/>
                  <a:pt x="3836" y="3266"/>
                  <a:pt x="3836" y="3099"/>
                </a:cubicBezTo>
                <a:lnTo>
                  <a:pt x="3836" y="2966"/>
                </a:lnTo>
                <a:cubicBezTo>
                  <a:pt x="3870" y="2199"/>
                  <a:pt x="4404" y="1398"/>
                  <a:pt x="5171" y="1231"/>
                </a:cubicBezTo>
                <a:cubicBezTo>
                  <a:pt x="5288" y="1205"/>
                  <a:pt x="5406" y="1192"/>
                  <a:pt x="5523" y="1192"/>
                </a:cubicBezTo>
                <a:cubicBezTo>
                  <a:pt x="6139" y="1192"/>
                  <a:pt x="6730" y="1554"/>
                  <a:pt x="7039" y="2199"/>
                </a:cubicBezTo>
                <a:cubicBezTo>
                  <a:pt x="7120" y="2280"/>
                  <a:pt x="7179" y="2384"/>
                  <a:pt x="7288" y="2384"/>
                </a:cubicBezTo>
                <a:cubicBezTo>
                  <a:pt x="7313" y="2384"/>
                  <a:pt x="7341" y="2378"/>
                  <a:pt x="7372" y="2366"/>
                </a:cubicBezTo>
                <a:cubicBezTo>
                  <a:pt x="7539" y="2299"/>
                  <a:pt x="7539" y="2132"/>
                  <a:pt x="7472" y="2032"/>
                </a:cubicBezTo>
                <a:cubicBezTo>
                  <a:pt x="7306" y="1698"/>
                  <a:pt x="7372" y="1398"/>
                  <a:pt x="7572" y="1131"/>
                </a:cubicBezTo>
                <a:cubicBezTo>
                  <a:pt x="7873" y="798"/>
                  <a:pt x="8240" y="598"/>
                  <a:pt x="8707" y="464"/>
                </a:cubicBezTo>
                <a:cubicBezTo>
                  <a:pt x="8768" y="453"/>
                  <a:pt x="8830" y="448"/>
                  <a:pt x="8892" y="448"/>
                </a:cubicBezTo>
                <a:cubicBezTo>
                  <a:pt x="9202" y="448"/>
                  <a:pt x="9513" y="587"/>
                  <a:pt x="9707" y="865"/>
                </a:cubicBezTo>
                <a:cubicBezTo>
                  <a:pt x="9874" y="1098"/>
                  <a:pt x="10041" y="1398"/>
                  <a:pt x="10208" y="1632"/>
                </a:cubicBezTo>
                <a:cubicBezTo>
                  <a:pt x="10308" y="1732"/>
                  <a:pt x="10408" y="1765"/>
                  <a:pt x="10508" y="1765"/>
                </a:cubicBezTo>
                <a:cubicBezTo>
                  <a:pt x="10675" y="1732"/>
                  <a:pt x="10675" y="1565"/>
                  <a:pt x="10575" y="1432"/>
                </a:cubicBezTo>
                <a:cubicBezTo>
                  <a:pt x="10408" y="1098"/>
                  <a:pt x="10241" y="798"/>
                  <a:pt x="10008" y="531"/>
                </a:cubicBezTo>
                <a:cubicBezTo>
                  <a:pt x="9734" y="182"/>
                  <a:pt x="9385" y="1"/>
                  <a:pt x="897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6" name="Google Shape;356;p34"/>
          <p:cNvGrpSpPr/>
          <p:nvPr/>
        </p:nvGrpSpPr>
        <p:grpSpPr>
          <a:xfrm rot="1901810">
            <a:off x="-40" y="1624733"/>
            <a:ext cx="404356" cy="653694"/>
            <a:chOff x="2062075" y="2308625"/>
            <a:chExt cx="404375" cy="653725"/>
          </a:xfrm>
        </p:grpSpPr>
        <p:sp>
          <p:nvSpPr>
            <p:cNvPr id="357" name="Google Shape;357;p34"/>
            <p:cNvSpPr/>
            <p:nvPr/>
          </p:nvSpPr>
          <p:spPr>
            <a:xfrm>
              <a:off x="2174200" y="2308625"/>
              <a:ext cx="292250" cy="347275"/>
            </a:xfrm>
            <a:custGeom>
              <a:avLst/>
              <a:gdLst/>
              <a:ahLst/>
              <a:cxnLst/>
              <a:rect l="l" t="t" r="r" b="b"/>
              <a:pathLst>
                <a:path w="11690" h="13891" extrusionOk="0">
                  <a:moveTo>
                    <a:pt x="9381" y="937"/>
                  </a:moveTo>
                  <a:cubicBezTo>
                    <a:pt x="9239" y="2860"/>
                    <a:pt x="10474" y="4485"/>
                    <a:pt x="10455" y="6419"/>
                  </a:cubicBezTo>
                  <a:cubicBezTo>
                    <a:pt x="10455" y="7696"/>
                    <a:pt x="9535" y="9097"/>
                    <a:pt x="8949" y="10185"/>
                  </a:cubicBezTo>
                  <a:cubicBezTo>
                    <a:pt x="8447" y="11117"/>
                    <a:pt x="7930" y="12049"/>
                    <a:pt x="7529" y="13020"/>
                  </a:cubicBezTo>
                  <a:lnTo>
                    <a:pt x="7529" y="13020"/>
                  </a:lnTo>
                  <a:cubicBezTo>
                    <a:pt x="5210" y="12078"/>
                    <a:pt x="2489" y="11198"/>
                    <a:pt x="750" y="9334"/>
                  </a:cubicBezTo>
                  <a:lnTo>
                    <a:pt x="750" y="9334"/>
                  </a:lnTo>
                  <a:cubicBezTo>
                    <a:pt x="1691" y="7302"/>
                    <a:pt x="2211" y="4691"/>
                    <a:pt x="4032" y="3239"/>
                  </a:cubicBezTo>
                  <a:cubicBezTo>
                    <a:pt x="5556" y="2016"/>
                    <a:pt x="7688" y="1893"/>
                    <a:pt x="9381" y="937"/>
                  </a:cubicBezTo>
                  <a:close/>
                  <a:moveTo>
                    <a:pt x="9890" y="1"/>
                  </a:moveTo>
                  <a:cubicBezTo>
                    <a:pt x="9813" y="1"/>
                    <a:pt x="9725" y="27"/>
                    <a:pt x="9639" y="79"/>
                  </a:cubicBezTo>
                  <a:cubicBezTo>
                    <a:pt x="7693" y="1523"/>
                    <a:pt x="4994" y="1481"/>
                    <a:pt x="3195" y="3197"/>
                  </a:cubicBezTo>
                  <a:cubicBezTo>
                    <a:pt x="1542" y="4766"/>
                    <a:pt x="1019" y="7361"/>
                    <a:pt x="77" y="9328"/>
                  </a:cubicBezTo>
                  <a:cubicBezTo>
                    <a:pt x="1" y="9487"/>
                    <a:pt x="30" y="9606"/>
                    <a:pt x="109" y="9672"/>
                  </a:cubicBezTo>
                  <a:lnTo>
                    <a:pt x="109" y="9672"/>
                  </a:lnTo>
                  <a:cubicBezTo>
                    <a:pt x="97" y="9761"/>
                    <a:pt x="116" y="9848"/>
                    <a:pt x="182" y="9913"/>
                  </a:cubicBezTo>
                  <a:cubicBezTo>
                    <a:pt x="2023" y="11943"/>
                    <a:pt x="5015" y="12822"/>
                    <a:pt x="7484" y="13868"/>
                  </a:cubicBezTo>
                  <a:cubicBezTo>
                    <a:pt x="7518" y="13883"/>
                    <a:pt x="7551" y="13890"/>
                    <a:pt x="7583" y="13890"/>
                  </a:cubicBezTo>
                  <a:cubicBezTo>
                    <a:pt x="7773" y="13890"/>
                    <a:pt x="7936" y="13658"/>
                    <a:pt x="8007" y="13533"/>
                  </a:cubicBezTo>
                  <a:cubicBezTo>
                    <a:pt x="8844" y="11273"/>
                    <a:pt x="10330" y="9349"/>
                    <a:pt x="10999" y="7026"/>
                  </a:cubicBezTo>
                  <a:cubicBezTo>
                    <a:pt x="11690" y="4703"/>
                    <a:pt x="9618" y="2674"/>
                    <a:pt x="10120" y="351"/>
                  </a:cubicBezTo>
                  <a:cubicBezTo>
                    <a:pt x="10178" y="122"/>
                    <a:pt x="10058" y="1"/>
                    <a:pt x="989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4"/>
            <p:cNvSpPr/>
            <p:nvPr/>
          </p:nvSpPr>
          <p:spPr>
            <a:xfrm>
              <a:off x="2312825" y="2427650"/>
              <a:ext cx="69725" cy="69375"/>
            </a:xfrm>
            <a:custGeom>
              <a:avLst/>
              <a:gdLst/>
              <a:ahLst/>
              <a:cxnLst/>
              <a:rect l="l" t="t" r="r" b="b"/>
              <a:pathLst>
                <a:path w="2789" h="2775" extrusionOk="0">
                  <a:moveTo>
                    <a:pt x="835" y="490"/>
                  </a:moveTo>
                  <a:cubicBezTo>
                    <a:pt x="912" y="490"/>
                    <a:pt x="993" y="511"/>
                    <a:pt x="1073" y="556"/>
                  </a:cubicBezTo>
                  <a:lnTo>
                    <a:pt x="1073" y="556"/>
                  </a:lnTo>
                  <a:cubicBezTo>
                    <a:pt x="891" y="728"/>
                    <a:pt x="741" y="919"/>
                    <a:pt x="652" y="1148"/>
                  </a:cubicBezTo>
                  <a:lnTo>
                    <a:pt x="652" y="1148"/>
                  </a:lnTo>
                  <a:cubicBezTo>
                    <a:pt x="632" y="1076"/>
                    <a:pt x="624" y="1000"/>
                    <a:pt x="625" y="925"/>
                  </a:cubicBezTo>
                  <a:lnTo>
                    <a:pt x="625" y="925"/>
                  </a:lnTo>
                  <a:cubicBezTo>
                    <a:pt x="677" y="846"/>
                    <a:pt x="739" y="775"/>
                    <a:pt x="809" y="717"/>
                  </a:cubicBezTo>
                  <a:cubicBezTo>
                    <a:pt x="855" y="653"/>
                    <a:pt x="861" y="561"/>
                    <a:pt x="835" y="490"/>
                  </a:cubicBezTo>
                  <a:close/>
                  <a:moveTo>
                    <a:pt x="1235" y="1580"/>
                  </a:moveTo>
                  <a:cubicBezTo>
                    <a:pt x="1232" y="1625"/>
                    <a:pt x="1226" y="1667"/>
                    <a:pt x="1215" y="1704"/>
                  </a:cubicBezTo>
                  <a:lnTo>
                    <a:pt x="1215" y="1704"/>
                  </a:lnTo>
                  <a:cubicBezTo>
                    <a:pt x="1197" y="1699"/>
                    <a:pt x="1180" y="1693"/>
                    <a:pt x="1163" y="1686"/>
                  </a:cubicBezTo>
                  <a:lnTo>
                    <a:pt x="1163" y="1686"/>
                  </a:lnTo>
                  <a:cubicBezTo>
                    <a:pt x="1187" y="1651"/>
                    <a:pt x="1211" y="1616"/>
                    <a:pt x="1235" y="1580"/>
                  </a:cubicBezTo>
                  <a:close/>
                  <a:moveTo>
                    <a:pt x="1485" y="1757"/>
                  </a:moveTo>
                  <a:lnTo>
                    <a:pt x="1485" y="1757"/>
                  </a:lnTo>
                  <a:cubicBezTo>
                    <a:pt x="1483" y="1763"/>
                    <a:pt x="1481" y="1768"/>
                    <a:pt x="1479" y="1774"/>
                  </a:cubicBezTo>
                  <a:lnTo>
                    <a:pt x="1479" y="1774"/>
                  </a:lnTo>
                  <a:cubicBezTo>
                    <a:pt x="1460" y="1804"/>
                    <a:pt x="1440" y="1833"/>
                    <a:pt x="1419" y="1861"/>
                  </a:cubicBezTo>
                  <a:lnTo>
                    <a:pt x="1419" y="1861"/>
                  </a:lnTo>
                  <a:cubicBezTo>
                    <a:pt x="1426" y="1846"/>
                    <a:pt x="1432" y="1831"/>
                    <a:pt x="1438" y="1815"/>
                  </a:cubicBezTo>
                  <a:lnTo>
                    <a:pt x="1438" y="1815"/>
                  </a:lnTo>
                  <a:cubicBezTo>
                    <a:pt x="1455" y="1796"/>
                    <a:pt x="1471" y="1776"/>
                    <a:pt x="1485" y="1757"/>
                  </a:cubicBezTo>
                  <a:close/>
                  <a:moveTo>
                    <a:pt x="610" y="2121"/>
                  </a:moveTo>
                  <a:lnTo>
                    <a:pt x="610" y="2121"/>
                  </a:lnTo>
                  <a:cubicBezTo>
                    <a:pt x="673" y="2148"/>
                    <a:pt x="739" y="2169"/>
                    <a:pt x="809" y="2181"/>
                  </a:cubicBezTo>
                  <a:cubicBezTo>
                    <a:pt x="832" y="2185"/>
                    <a:pt x="855" y="2188"/>
                    <a:pt x="876" y="2189"/>
                  </a:cubicBezTo>
                  <a:lnTo>
                    <a:pt x="876" y="2189"/>
                  </a:lnTo>
                  <a:cubicBezTo>
                    <a:pt x="954" y="2272"/>
                    <a:pt x="1039" y="2346"/>
                    <a:pt x="1123" y="2411"/>
                  </a:cubicBezTo>
                  <a:cubicBezTo>
                    <a:pt x="1127" y="2417"/>
                    <a:pt x="1132" y="2423"/>
                    <a:pt x="1137" y="2427"/>
                  </a:cubicBezTo>
                  <a:lnTo>
                    <a:pt x="1137" y="2427"/>
                  </a:lnTo>
                  <a:cubicBezTo>
                    <a:pt x="1071" y="2416"/>
                    <a:pt x="1003" y="2397"/>
                    <a:pt x="935" y="2370"/>
                  </a:cubicBezTo>
                  <a:cubicBezTo>
                    <a:pt x="796" y="2313"/>
                    <a:pt x="689" y="2227"/>
                    <a:pt x="610" y="2121"/>
                  </a:cubicBezTo>
                  <a:close/>
                  <a:moveTo>
                    <a:pt x="1690" y="637"/>
                  </a:moveTo>
                  <a:cubicBezTo>
                    <a:pt x="1841" y="762"/>
                    <a:pt x="1965" y="908"/>
                    <a:pt x="2023" y="1031"/>
                  </a:cubicBezTo>
                  <a:cubicBezTo>
                    <a:pt x="2363" y="1658"/>
                    <a:pt x="1936" y="2439"/>
                    <a:pt x="1280" y="2439"/>
                  </a:cubicBezTo>
                  <a:cubicBezTo>
                    <a:pt x="1272" y="2439"/>
                    <a:pt x="1264" y="2439"/>
                    <a:pt x="1256" y="2439"/>
                  </a:cubicBezTo>
                  <a:lnTo>
                    <a:pt x="1256" y="2439"/>
                  </a:lnTo>
                  <a:cubicBezTo>
                    <a:pt x="1284" y="2429"/>
                    <a:pt x="1311" y="2412"/>
                    <a:pt x="1332" y="2391"/>
                  </a:cubicBezTo>
                  <a:cubicBezTo>
                    <a:pt x="1532" y="2199"/>
                    <a:pt x="1681" y="1961"/>
                    <a:pt x="1764" y="1707"/>
                  </a:cubicBezTo>
                  <a:lnTo>
                    <a:pt x="1764" y="1707"/>
                  </a:lnTo>
                  <a:cubicBezTo>
                    <a:pt x="1824" y="1590"/>
                    <a:pt x="1872" y="1469"/>
                    <a:pt x="1897" y="1344"/>
                  </a:cubicBezTo>
                  <a:cubicBezTo>
                    <a:pt x="1930" y="1170"/>
                    <a:pt x="1866" y="996"/>
                    <a:pt x="1771" y="831"/>
                  </a:cubicBezTo>
                  <a:lnTo>
                    <a:pt x="1771" y="831"/>
                  </a:lnTo>
                  <a:cubicBezTo>
                    <a:pt x="1750" y="765"/>
                    <a:pt x="1723" y="700"/>
                    <a:pt x="1690" y="637"/>
                  </a:cubicBezTo>
                  <a:close/>
                  <a:moveTo>
                    <a:pt x="1172" y="1"/>
                  </a:moveTo>
                  <a:cubicBezTo>
                    <a:pt x="1016" y="1"/>
                    <a:pt x="865" y="35"/>
                    <a:pt x="730" y="102"/>
                  </a:cubicBezTo>
                  <a:lnTo>
                    <a:pt x="730" y="102"/>
                  </a:lnTo>
                  <a:cubicBezTo>
                    <a:pt x="428" y="199"/>
                    <a:pt x="170" y="507"/>
                    <a:pt x="56" y="884"/>
                  </a:cubicBezTo>
                  <a:cubicBezTo>
                    <a:pt x="7" y="1038"/>
                    <a:pt x="1" y="1204"/>
                    <a:pt x="32" y="1365"/>
                  </a:cubicBezTo>
                  <a:lnTo>
                    <a:pt x="32" y="1365"/>
                  </a:lnTo>
                  <a:cubicBezTo>
                    <a:pt x="9" y="1493"/>
                    <a:pt x="3" y="1626"/>
                    <a:pt x="14" y="1763"/>
                  </a:cubicBezTo>
                  <a:cubicBezTo>
                    <a:pt x="77" y="2244"/>
                    <a:pt x="412" y="2704"/>
                    <a:pt x="914" y="2767"/>
                  </a:cubicBezTo>
                  <a:cubicBezTo>
                    <a:pt x="962" y="2772"/>
                    <a:pt x="1010" y="2774"/>
                    <a:pt x="1056" y="2774"/>
                  </a:cubicBezTo>
                  <a:cubicBezTo>
                    <a:pt x="2217" y="2774"/>
                    <a:pt x="2789" y="1309"/>
                    <a:pt x="2065" y="424"/>
                  </a:cubicBezTo>
                  <a:cubicBezTo>
                    <a:pt x="1807" y="135"/>
                    <a:pt x="1480" y="1"/>
                    <a:pt x="11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4"/>
            <p:cNvSpPr/>
            <p:nvPr/>
          </p:nvSpPr>
          <p:spPr>
            <a:xfrm>
              <a:off x="2270050" y="2487050"/>
              <a:ext cx="74375" cy="132250"/>
            </a:xfrm>
            <a:custGeom>
              <a:avLst/>
              <a:gdLst/>
              <a:ahLst/>
              <a:cxnLst/>
              <a:rect l="l" t="t" r="r" b="b"/>
              <a:pathLst>
                <a:path w="2975" h="5290" extrusionOk="0">
                  <a:moveTo>
                    <a:pt x="2716" y="1"/>
                  </a:moveTo>
                  <a:cubicBezTo>
                    <a:pt x="2535" y="1"/>
                    <a:pt x="2296" y="133"/>
                    <a:pt x="2227" y="328"/>
                  </a:cubicBezTo>
                  <a:cubicBezTo>
                    <a:pt x="1704" y="1919"/>
                    <a:pt x="867" y="3362"/>
                    <a:pt x="135" y="4848"/>
                  </a:cubicBezTo>
                  <a:cubicBezTo>
                    <a:pt x="0" y="5130"/>
                    <a:pt x="152" y="5290"/>
                    <a:pt x="344" y="5290"/>
                  </a:cubicBezTo>
                  <a:cubicBezTo>
                    <a:pt x="479" y="5290"/>
                    <a:pt x="634" y="5210"/>
                    <a:pt x="721" y="5036"/>
                  </a:cubicBezTo>
                  <a:cubicBezTo>
                    <a:pt x="1495" y="3488"/>
                    <a:pt x="2353" y="1981"/>
                    <a:pt x="2918" y="307"/>
                  </a:cubicBezTo>
                  <a:cubicBezTo>
                    <a:pt x="2974" y="90"/>
                    <a:pt x="2865" y="1"/>
                    <a:pt x="27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4"/>
            <p:cNvSpPr/>
            <p:nvPr/>
          </p:nvSpPr>
          <p:spPr>
            <a:xfrm>
              <a:off x="2111775" y="2531850"/>
              <a:ext cx="282500" cy="188900"/>
            </a:xfrm>
            <a:custGeom>
              <a:avLst/>
              <a:gdLst/>
              <a:ahLst/>
              <a:cxnLst/>
              <a:rect l="l" t="t" r="r" b="b"/>
              <a:pathLst>
                <a:path w="11300" h="7556" extrusionOk="0">
                  <a:moveTo>
                    <a:pt x="2383" y="1"/>
                  </a:moveTo>
                  <a:cubicBezTo>
                    <a:pt x="2377" y="1"/>
                    <a:pt x="2371" y="1"/>
                    <a:pt x="2365" y="1"/>
                  </a:cubicBezTo>
                  <a:cubicBezTo>
                    <a:pt x="1005" y="64"/>
                    <a:pt x="461" y="1236"/>
                    <a:pt x="63" y="2407"/>
                  </a:cubicBezTo>
                  <a:cubicBezTo>
                    <a:pt x="0" y="2575"/>
                    <a:pt x="63" y="2700"/>
                    <a:pt x="189" y="2742"/>
                  </a:cubicBezTo>
                  <a:cubicBezTo>
                    <a:pt x="3181" y="4269"/>
                    <a:pt x="5922" y="6194"/>
                    <a:pt x="8977" y="7534"/>
                  </a:cubicBezTo>
                  <a:cubicBezTo>
                    <a:pt x="9003" y="7549"/>
                    <a:pt x="9033" y="7556"/>
                    <a:pt x="9064" y="7556"/>
                  </a:cubicBezTo>
                  <a:cubicBezTo>
                    <a:pt x="9158" y="7556"/>
                    <a:pt x="9264" y="7497"/>
                    <a:pt x="9311" y="7450"/>
                  </a:cubicBezTo>
                  <a:cubicBezTo>
                    <a:pt x="10190" y="6780"/>
                    <a:pt x="10881" y="5964"/>
                    <a:pt x="11278" y="4918"/>
                  </a:cubicBezTo>
                  <a:cubicBezTo>
                    <a:pt x="11299" y="4813"/>
                    <a:pt x="11299" y="4688"/>
                    <a:pt x="11236" y="4604"/>
                  </a:cubicBezTo>
                  <a:cubicBezTo>
                    <a:pt x="10923" y="4311"/>
                    <a:pt x="10546" y="4207"/>
                    <a:pt x="10148" y="4060"/>
                  </a:cubicBezTo>
                  <a:cubicBezTo>
                    <a:pt x="10120" y="4050"/>
                    <a:pt x="10091" y="4045"/>
                    <a:pt x="10062" y="4045"/>
                  </a:cubicBezTo>
                  <a:cubicBezTo>
                    <a:pt x="9745" y="4045"/>
                    <a:pt x="9408" y="4618"/>
                    <a:pt x="9772" y="4772"/>
                  </a:cubicBezTo>
                  <a:cubicBezTo>
                    <a:pt x="10044" y="4876"/>
                    <a:pt x="10713" y="4918"/>
                    <a:pt x="10420" y="5504"/>
                  </a:cubicBezTo>
                  <a:cubicBezTo>
                    <a:pt x="10234" y="5876"/>
                    <a:pt x="9701" y="6695"/>
                    <a:pt x="9173" y="6695"/>
                  </a:cubicBezTo>
                  <a:cubicBezTo>
                    <a:pt x="9107" y="6695"/>
                    <a:pt x="9042" y="6683"/>
                    <a:pt x="8977" y="6655"/>
                  </a:cubicBezTo>
                  <a:cubicBezTo>
                    <a:pt x="7889" y="6174"/>
                    <a:pt x="6863" y="5567"/>
                    <a:pt x="5817" y="5002"/>
                  </a:cubicBezTo>
                  <a:cubicBezTo>
                    <a:pt x="4146" y="4035"/>
                    <a:pt x="2513" y="3030"/>
                    <a:pt x="808" y="2154"/>
                  </a:cubicBezTo>
                  <a:lnTo>
                    <a:pt x="808" y="2154"/>
                  </a:lnTo>
                  <a:cubicBezTo>
                    <a:pt x="1013" y="1526"/>
                    <a:pt x="1321" y="750"/>
                    <a:pt x="2156" y="712"/>
                  </a:cubicBezTo>
                  <a:cubicBezTo>
                    <a:pt x="2486" y="712"/>
                    <a:pt x="2795" y="1"/>
                    <a:pt x="23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4"/>
            <p:cNvSpPr/>
            <p:nvPr/>
          </p:nvSpPr>
          <p:spPr>
            <a:xfrm>
              <a:off x="2062075" y="2610975"/>
              <a:ext cx="258950" cy="351375"/>
            </a:xfrm>
            <a:custGeom>
              <a:avLst/>
              <a:gdLst/>
              <a:ahLst/>
              <a:cxnLst/>
              <a:rect l="l" t="t" r="r" b="b"/>
              <a:pathLst>
                <a:path w="10358" h="14055" extrusionOk="0">
                  <a:moveTo>
                    <a:pt x="4299" y="0"/>
                  </a:moveTo>
                  <a:cubicBezTo>
                    <a:pt x="4122" y="0"/>
                    <a:pt x="3895" y="123"/>
                    <a:pt x="3830" y="309"/>
                  </a:cubicBezTo>
                  <a:cubicBezTo>
                    <a:pt x="2574" y="4159"/>
                    <a:pt x="775" y="7821"/>
                    <a:pt x="43" y="11817"/>
                  </a:cubicBezTo>
                  <a:cubicBezTo>
                    <a:pt x="1" y="11922"/>
                    <a:pt x="84" y="12027"/>
                    <a:pt x="189" y="12089"/>
                  </a:cubicBezTo>
                  <a:cubicBezTo>
                    <a:pt x="1361" y="12654"/>
                    <a:pt x="2595" y="13115"/>
                    <a:pt x="3600" y="13993"/>
                  </a:cubicBezTo>
                  <a:cubicBezTo>
                    <a:pt x="3643" y="14037"/>
                    <a:pt x="3695" y="14055"/>
                    <a:pt x="3750" y="14055"/>
                  </a:cubicBezTo>
                  <a:cubicBezTo>
                    <a:pt x="3905" y="14055"/>
                    <a:pt x="4082" y="13908"/>
                    <a:pt x="4144" y="13784"/>
                  </a:cubicBezTo>
                  <a:cubicBezTo>
                    <a:pt x="5441" y="11127"/>
                    <a:pt x="6382" y="8135"/>
                    <a:pt x="8119" y="5729"/>
                  </a:cubicBezTo>
                  <a:cubicBezTo>
                    <a:pt x="8328" y="5436"/>
                    <a:pt x="10358" y="3071"/>
                    <a:pt x="9270" y="2862"/>
                  </a:cubicBezTo>
                  <a:cubicBezTo>
                    <a:pt x="9254" y="2859"/>
                    <a:pt x="9237" y="2858"/>
                    <a:pt x="9221" y="2858"/>
                  </a:cubicBezTo>
                  <a:cubicBezTo>
                    <a:pt x="8859" y="2858"/>
                    <a:pt x="8492" y="3492"/>
                    <a:pt x="8872" y="3553"/>
                  </a:cubicBezTo>
                  <a:cubicBezTo>
                    <a:pt x="8872" y="3552"/>
                    <a:pt x="8871" y="3552"/>
                    <a:pt x="8871" y="3552"/>
                  </a:cubicBezTo>
                  <a:cubicBezTo>
                    <a:pt x="8713" y="3552"/>
                    <a:pt x="6968" y="6358"/>
                    <a:pt x="6759" y="6754"/>
                  </a:cubicBezTo>
                  <a:cubicBezTo>
                    <a:pt x="5633" y="8812"/>
                    <a:pt x="4795" y="11015"/>
                    <a:pt x="3794" y="13110"/>
                  </a:cubicBezTo>
                  <a:lnTo>
                    <a:pt x="3794" y="13110"/>
                  </a:lnTo>
                  <a:cubicBezTo>
                    <a:pt x="3158" y="12618"/>
                    <a:pt x="2439" y="12278"/>
                    <a:pt x="1675" y="11922"/>
                  </a:cubicBezTo>
                  <a:cubicBezTo>
                    <a:pt x="838" y="11524"/>
                    <a:pt x="754" y="11315"/>
                    <a:pt x="1005" y="10353"/>
                  </a:cubicBezTo>
                  <a:cubicBezTo>
                    <a:pt x="1172" y="9579"/>
                    <a:pt x="1424" y="8783"/>
                    <a:pt x="1675" y="8030"/>
                  </a:cubicBezTo>
                  <a:cubicBezTo>
                    <a:pt x="2512" y="5436"/>
                    <a:pt x="3641" y="2925"/>
                    <a:pt x="4499" y="351"/>
                  </a:cubicBezTo>
                  <a:cubicBezTo>
                    <a:pt x="4579" y="102"/>
                    <a:pt x="4459" y="0"/>
                    <a:pt x="429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4"/>
            <p:cNvSpPr/>
            <p:nvPr/>
          </p:nvSpPr>
          <p:spPr>
            <a:xfrm>
              <a:off x="2360600" y="2342275"/>
              <a:ext cx="73950" cy="287600"/>
            </a:xfrm>
            <a:custGeom>
              <a:avLst/>
              <a:gdLst/>
              <a:ahLst/>
              <a:cxnLst/>
              <a:rect l="l" t="t" r="r" b="b"/>
              <a:pathLst>
                <a:path w="2958" h="11504" extrusionOk="0">
                  <a:moveTo>
                    <a:pt x="1756" y="0"/>
                  </a:moveTo>
                  <a:cubicBezTo>
                    <a:pt x="1660" y="0"/>
                    <a:pt x="1552" y="89"/>
                    <a:pt x="1535" y="177"/>
                  </a:cubicBezTo>
                  <a:cubicBezTo>
                    <a:pt x="1137" y="1621"/>
                    <a:pt x="2246" y="3211"/>
                    <a:pt x="2476" y="4613"/>
                  </a:cubicBezTo>
                  <a:cubicBezTo>
                    <a:pt x="2853" y="7040"/>
                    <a:pt x="1032" y="9216"/>
                    <a:pt x="49" y="11267"/>
                  </a:cubicBezTo>
                  <a:cubicBezTo>
                    <a:pt x="1" y="11423"/>
                    <a:pt x="77" y="11504"/>
                    <a:pt x="171" y="11504"/>
                  </a:cubicBezTo>
                  <a:cubicBezTo>
                    <a:pt x="240" y="11504"/>
                    <a:pt x="318" y="11460"/>
                    <a:pt x="363" y="11371"/>
                  </a:cubicBezTo>
                  <a:cubicBezTo>
                    <a:pt x="1200" y="9655"/>
                    <a:pt x="2455" y="8003"/>
                    <a:pt x="2790" y="6098"/>
                  </a:cubicBezTo>
                  <a:cubicBezTo>
                    <a:pt x="2957" y="5136"/>
                    <a:pt x="2853" y="4215"/>
                    <a:pt x="2581" y="3274"/>
                  </a:cubicBezTo>
                  <a:cubicBezTo>
                    <a:pt x="2477" y="2902"/>
                    <a:pt x="1741" y="427"/>
                    <a:pt x="1864" y="427"/>
                  </a:cubicBezTo>
                  <a:cubicBezTo>
                    <a:pt x="1866" y="427"/>
                    <a:pt x="1868" y="427"/>
                    <a:pt x="1869" y="428"/>
                  </a:cubicBezTo>
                  <a:cubicBezTo>
                    <a:pt x="1880" y="431"/>
                    <a:pt x="1891" y="432"/>
                    <a:pt x="1903" y="432"/>
                  </a:cubicBezTo>
                  <a:cubicBezTo>
                    <a:pt x="2081" y="432"/>
                    <a:pt x="2255" y="132"/>
                    <a:pt x="2058" y="72"/>
                  </a:cubicBezTo>
                  <a:cubicBezTo>
                    <a:pt x="1974" y="52"/>
                    <a:pt x="1869" y="31"/>
                    <a:pt x="1807" y="10"/>
                  </a:cubicBezTo>
                  <a:cubicBezTo>
                    <a:pt x="1790" y="3"/>
                    <a:pt x="1773" y="0"/>
                    <a:pt x="17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4"/>
            <p:cNvSpPr/>
            <p:nvPr/>
          </p:nvSpPr>
          <p:spPr>
            <a:xfrm>
              <a:off x="2106550" y="2544850"/>
              <a:ext cx="268375" cy="151875"/>
            </a:xfrm>
            <a:custGeom>
              <a:avLst/>
              <a:gdLst/>
              <a:ahLst/>
              <a:cxnLst/>
              <a:rect l="l" t="t" r="r" b="b"/>
              <a:pathLst>
                <a:path w="10735" h="6075" extrusionOk="0">
                  <a:moveTo>
                    <a:pt x="2823" y="0"/>
                  </a:moveTo>
                  <a:cubicBezTo>
                    <a:pt x="2019" y="0"/>
                    <a:pt x="1101" y="319"/>
                    <a:pt x="628" y="1008"/>
                  </a:cubicBezTo>
                  <a:cubicBezTo>
                    <a:pt x="0" y="1950"/>
                    <a:pt x="1570" y="2578"/>
                    <a:pt x="2155" y="2808"/>
                  </a:cubicBezTo>
                  <a:cubicBezTo>
                    <a:pt x="4039" y="3582"/>
                    <a:pt x="5503" y="5005"/>
                    <a:pt x="7303" y="5863"/>
                  </a:cubicBezTo>
                  <a:cubicBezTo>
                    <a:pt x="7611" y="6007"/>
                    <a:pt x="7888" y="6075"/>
                    <a:pt x="8166" y="6075"/>
                  </a:cubicBezTo>
                  <a:cubicBezTo>
                    <a:pt x="8390" y="6075"/>
                    <a:pt x="8615" y="6030"/>
                    <a:pt x="8854" y="5944"/>
                  </a:cubicBezTo>
                  <a:lnTo>
                    <a:pt x="8854" y="5944"/>
                  </a:lnTo>
                  <a:cubicBezTo>
                    <a:pt x="9631" y="5839"/>
                    <a:pt x="10163" y="5385"/>
                    <a:pt x="10629" y="4733"/>
                  </a:cubicBezTo>
                  <a:cubicBezTo>
                    <a:pt x="10671" y="4649"/>
                    <a:pt x="10734" y="4524"/>
                    <a:pt x="10629" y="4482"/>
                  </a:cubicBezTo>
                  <a:cubicBezTo>
                    <a:pt x="10609" y="4482"/>
                    <a:pt x="10609" y="4440"/>
                    <a:pt x="10567" y="4440"/>
                  </a:cubicBezTo>
                  <a:cubicBezTo>
                    <a:pt x="10561" y="4437"/>
                    <a:pt x="10554" y="4436"/>
                    <a:pt x="10547" y="4436"/>
                  </a:cubicBezTo>
                  <a:cubicBezTo>
                    <a:pt x="10503" y="4436"/>
                    <a:pt x="10438" y="4485"/>
                    <a:pt x="10420" y="4503"/>
                  </a:cubicBezTo>
                  <a:cubicBezTo>
                    <a:pt x="9939" y="4837"/>
                    <a:pt x="9520" y="5235"/>
                    <a:pt x="9039" y="5549"/>
                  </a:cubicBezTo>
                  <a:cubicBezTo>
                    <a:pt x="9031" y="5554"/>
                    <a:pt x="9022" y="5559"/>
                    <a:pt x="9013" y="5564"/>
                  </a:cubicBezTo>
                  <a:lnTo>
                    <a:pt x="9013" y="5564"/>
                  </a:lnTo>
                  <a:cubicBezTo>
                    <a:pt x="8901" y="5582"/>
                    <a:pt x="8784" y="5591"/>
                    <a:pt x="8663" y="5591"/>
                  </a:cubicBezTo>
                  <a:cubicBezTo>
                    <a:pt x="8586" y="5591"/>
                    <a:pt x="8517" y="5653"/>
                    <a:pt x="8477" y="5726"/>
                  </a:cubicBezTo>
                  <a:lnTo>
                    <a:pt x="8477" y="5726"/>
                  </a:lnTo>
                  <a:cubicBezTo>
                    <a:pt x="8449" y="5728"/>
                    <a:pt x="8422" y="5729"/>
                    <a:pt x="8394" y="5729"/>
                  </a:cubicBezTo>
                  <a:cubicBezTo>
                    <a:pt x="7752" y="5729"/>
                    <a:pt x="7090" y="5286"/>
                    <a:pt x="6591" y="5005"/>
                  </a:cubicBezTo>
                  <a:cubicBezTo>
                    <a:pt x="5733" y="4482"/>
                    <a:pt x="4980" y="3812"/>
                    <a:pt x="4080" y="3331"/>
                  </a:cubicBezTo>
                  <a:cubicBezTo>
                    <a:pt x="3390" y="2913"/>
                    <a:pt x="2637" y="2599"/>
                    <a:pt x="1904" y="2285"/>
                  </a:cubicBezTo>
                  <a:cubicBezTo>
                    <a:pt x="1067" y="1929"/>
                    <a:pt x="754" y="946"/>
                    <a:pt x="1779" y="548"/>
                  </a:cubicBezTo>
                  <a:cubicBezTo>
                    <a:pt x="2044" y="449"/>
                    <a:pt x="2348" y="389"/>
                    <a:pt x="2629" y="389"/>
                  </a:cubicBezTo>
                  <a:cubicBezTo>
                    <a:pt x="2703" y="389"/>
                    <a:pt x="2776" y="393"/>
                    <a:pt x="2846" y="402"/>
                  </a:cubicBezTo>
                  <a:cubicBezTo>
                    <a:pt x="3034" y="402"/>
                    <a:pt x="3202" y="25"/>
                    <a:pt x="2971" y="4"/>
                  </a:cubicBezTo>
                  <a:cubicBezTo>
                    <a:pt x="2922" y="2"/>
                    <a:pt x="2873" y="0"/>
                    <a:pt x="282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4"/>
            <p:cNvSpPr/>
            <p:nvPr/>
          </p:nvSpPr>
          <p:spPr>
            <a:xfrm>
              <a:off x="2078300" y="2627450"/>
              <a:ext cx="101975" cy="306150"/>
            </a:xfrm>
            <a:custGeom>
              <a:avLst/>
              <a:gdLst/>
              <a:ahLst/>
              <a:cxnLst/>
              <a:rect l="l" t="t" r="r" b="b"/>
              <a:pathLst>
                <a:path w="4079" h="12246" extrusionOk="0">
                  <a:moveTo>
                    <a:pt x="3940" y="0"/>
                  </a:moveTo>
                  <a:cubicBezTo>
                    <a:pt x="3854" y="0"/>
                    <a:pt x="3747" y="64"/>
                    <a:pt x="3725" y="173"/>
                  </a:cubicBezTo>
                  <a:cubicBezTo>
                    <a:pt x="3118" y="1952"/>
                    <a:pt x="2553" y="3710"/>
                    <a:pt x="2051" y="5509"/>
                  </a:cubicBezTo>
                  <a:cubicBezTo>
                    <a:pt x="1653" y="6953"/>
                    <a:pt x="712" y="8166"/>
                    <a:pt x="440" y="9589"/>
                  </a:cubicBezTo>
                  <a:cubicBezTo>
                    <a:pt x="251" y="10573"/>
                    <a:pt x="1005" y="11242"/>
                    <a:pt x="1758" y="11661"/>
                  </a:cubicBezTo>
                  <a:cubicBezTo>
                    <a:pt x="2094" y="11845"/>
                    <a:pt x="2698" y="12245"/>
                    <a:pt x="3184" y="12245"/>
                  </a:cubicBezTo>
                  <a:cubicBezTo>
                    <a:pt x="3304" y="12245"/>
                    <a:pt x="3416" y="12221"/>
                    <a:pt x="3516" y="12163"/>
                  </a:cubicBezTo>
                  <a:cubicBezTo>
                    <a:pt x="3675" y="12074"/>
                    <a:pt x="3699" y="11821"/>
                    <a:pt x="3564" y="11821"/>
                  </a:cubicBezTo>
                  <a:cubicBezTo>
                    <a:pt x="3539" y="11821"/>
                    <a:pt x="3509" y="11829"/>
                    <a:pt x="3474" y="11849"/>
                  </a:cubicBezTo>
                  <a:cubicBezTo>
                    <a:pt x="3418" y="11879"/>
                    <a:pt x="3351" y="11893"/>
                    <a:pt x="3274" y="11893"/>
                  </a:cubicBezTo>
                  <a:cubicBezTo>
                    <a:pt x="2719" y="11893"/>
                    <a:pt x="1699" y="11175"/>
                    <a:pt x="1423" y="10991"/>
                  </a:cubicBezTo>
                  <a:cubicBezTo>
                    <a:pt x="0" y="10008"/>
                    <a:pt x="1214" y="8271"/>
                    <a:pt x="1800" y="7162"/>
                  </a:cubicBezTo>
                  <a:cubicBezTo>
                    <a:pt x="2281" y="6199"/>
                    <a:pt x="2469" y="5091"/>
                    <a:pt x="2783" y="4044"/>
                  </a:cubicBezTo>
                  <a:cubicBezTo>
                    <a:pt x="3181" y="2747"/>
                    <a:pt x="3620" y="1471"/>
                    <a:pt x="4039" y="173"/>
                  </a:cubicBezTo>
                  <a:cubicBezTo>
                    <a:pt x="4079" y="54"/>
                    <a:pt x="4018" y="0"/>
                    <a:pt x="39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5" name="Google Shape;365;p34"/>
          <p:cNvSpPr/>
          <p:nvPr/>
        </p:nvSpPr>
        <p:spPr>
          <a:xfrm>
            <a:off x="2422325" y="4856372"/>
            <a:ext cx="637245" cy="597273"/>
          </a:xfrm>
          <a:custGeom>
            <a:avLst/>
            <a:gdLst/>
            <a:ahLst/>
            <a:cxnLst/>
            <a:rect l="l" t="t" r="r" b="b"/>
            <a:pathLst>
              <a:path w="10809" h="10131" extrusionOk="0">
                <a:moveTo>
                  <a:pt x="6005" y="2569"/>
                </a:moveTo>
                <a:lnTo>
                  <a:pt x="6005" y="2569"/>
                </a:lnTo>
                <a:cubicBezTo>
                  <a:pt x="6138" y="2969"/>
                  <a:pt x="6071" y="3370"/>
                  <a:pt x="5838" y="3703"/>
                </a:cubicBezTo>
                <a:cubicBezTo>
                  <a:pt x="5671" y="3370"/>
                  <a:pt x="5704" y="2869"/>
                  <a:pt x="6005" y="2569"/>
                </a:cubicBezTo>
                <a:close/>
                <a:moveTo>
                  <a:pt x="3136" y="4204"/>
                </a:moveTo>
                <a:cubicBezTo>
                  <a:pt x="3503" y="4237"/>
                  <a:pt x="3736" y="4437"/>
                  <a:pt x="3903" y="4737"/>
                </a:cubicBezTo>
                <a:cubicBezTo>
                  <a:pt x="3903" y="4771"/>
                  <a:pt x="3870" y="4771"/>
                  <a:pt x="3870" y="4804"/>
                </a:cubicBezTo>
                <a:cubicBezTo>
                  <a:pt x="3636" y="4637"/>
                  <a:pt x="3336" y="4437"/>
                  <a:pt x="3069" y="4270"/>
                </a:cubicBezTo>
                <a:cubicBezTo>
                  <a:pt x="3069" y="4237"/>
                  <a:pt x="3136" y="4237"/>
                  <a:pt x="3136" y="4204"/>
                </a:cubicBezTo>
                <a:close/>
                <a:moveTo>
                  <a:pt x="8006" y="5438"/>
                </a:moveTo>
                <a:cubicBezTo>
                  <a:pt x="8240" y="5471"/>
                  <a:pt x="8473" y="5538"/>
                  <a:pt x="8740" y="5605"/>
                </a:cubicBezTo>
                <a:cubicBezTo>
                  <a:pt x="8625" y="5677"/>
                  <a:pt x="8516" y="5711"/>
                  <a:pt x="8410" y="5711"/>
                </a:cubicBezTo>
                <a:cubicBezTo>
                  <a:pt x="8271" y="5711"/>
                  <a:pt x="8139" y="5651"/>
                  <a:pt x="8006" y="5538"/>
                </a:cubicBezTo>
                <a:lnTo>
                  <a:pt x="8006" y="5438"/>
                </a:lnTo>
                <a:close/>
                <a:moveTo>
                  <a:pt x="4120" y="6547"/>
                </a:moveTo>
                <a:cubicBezTo>
                  <a:pt x="4195" y="6547"/>
                  <a:pt x="4270" y="6555"/>
                  <a:pt x="4337" y="6572"/>
                </a:cubicBezTo>
                <a:cubicBezTo>
                  <a:pt x="4537" y="6639"/>
                  <a:pt x="4637" y="6805"/>
                  <a:pt x="4537" y="7039"/>
                </a:cubicBezTo>
                <a:cubicBezTo>
                  <a:pt x="4470" y="7272"/>
                  <a:pt x="4203" y="7406"/>
                  <a:pt x="3970" y="7439"/>
                </a:cubicBezTo>
                <a:cubicBezTo>
                  <a:pt x="3636" y="7473"/>
                  <a:pt x="3336" y="7473"/>
                  <a:pt x="2969" y="7539"/>
                </a:cubicBezTo>
                <a:cubicBezTo>
                  <a:pt x="3169" y="7039"/>
                  <a:pt x="3470" y="6705"/>
                  <a:pt x="3903" y="6572"/>
                </a:cubicBezTo>
                <a:cubicBezTo>
                  <a:pt x="3970" y="6555"/>
                  <a:pt x="4045" y="6547"/>
                  <a:pt x="4120" y="6547"/>
                </a:cubicBezTo>
                <a:close/>
                <a:moveTo>
                  <a:pt x="6805" y="7072"/>
                </a:moveTo>
                <a:cubicBezTo>
                  <a:pt x="6872" y="7072"/>
                  <a:pt x="7005" y="7106"/>
                  <a:pt x="7005" y="7139"/>
                </a:cubicBezTo>
                <a:cubicBezTo>
                  <a:pt x="7039" y="7239"/>
                  <a:pt x="7072" y="7339"/>
                  <a:pt x="7039" y="7473"/>
                </a:cubicBezTo>
                <a:cubicBezTo>
                  <a:pt x="7005" y="7606"/>
                  <a:pt x="6905" y="7739"/>
                  <a:pt x="6839" y="7873"/>
                </a:cubicBezTo>
                <a:lnTo>
                  <a:pt x="6739" y="7873"/>
                </a:lnTo>
                <a:cubicBezTo>
                  <a:pt x="6705" y="7639"/>
                  <a:pt x="6672" y="7439"/>
                  <a:pt x="6705" y="7239"/>
                </a:cubicBezTo>
                <a:cubicBezTo>
                  <a:pt x="6705" y="7206"/>
                  <a:pt x="6739" y="7072"/>
                  <a:pt x="6805" y="7072"/>
                </a:cubicBezTo>
                <a:close/>
                <a:moveTo>
                  <a:pt x="3689" y="459"/>
                </a:moveTo>
                <a:cubicBezTo>
                  <a:pt x="3873" y="459"/>
                  <a:pt x="4067" y="495"/>
                  <a:pt x="4270" y="568"/>
                </a:cubicBezTo>
                <a:cubicBezTo>
                  <a:pt x="4937" y="801"/>
                  <a:pt x="5371" y="1301"/>
                  <a:pt x="5671" y="1935"/>
                </a:cubicBezTo>
                <a:cubicBezTo>
                  <a:pt x="5671" y="1969"/>
                  <a:pt x="5604" y="2102"/>
                  <a:pt x="5571" y="2202"/>
                </a:cubicBezTo>
                <a:cubicBezTo>
                  <a:pt x="5271" y="2636"/>
                  <a:pt x="5071" y="3103"/>
                  <a:pt x="5237" y="3636"/>
                </a:cubicBezTo>
                <a:cubicBezTo>
                  <a:pt x="5338" y="3870"/>
                  <a:pt x="5438" y="4103"/>
                  <a:pt x="5604" y="4204"/>
                </a:cubicBezTo>
                <a:cubicBezTo>
                  <a:pt x="5636" y="4211"/>
                  <a:pt x="5666" y="4215"/>
                  <a:pt x="5695" y="4215"/>
                </a:cubicBezTo>
                <a:cubicBezTo>
                  <a:pt x="5910" y="4215"/>
                  <a:pt x="6054" y="4009"/>
                  <a:pt x="6171" y="3803"/>
                </a:cubicBezTo>
                <a:cubicBezTo>
                  <a:pt x="6505" y="3370"/>
                  <a:pt x="6438" y="2869"/>
                  <a:pt x="6272" y="2369"/>
                </a:cubicBezTo>
                <a:cubicBezTo>
                  <a:pt x="6205" y="2202"/>
                  <a:pt x="6238" y="2069"/>
                  <a:pt x="6405" y="1969"/>
                </a:cubicBezTo>
                <a:cubicBezTo>
                  <a:pt x="6852" y="1677"/>
                  <a:pt x="7345" y="1542"/>
                  <a:pt x="7824" y="1542"/>
                </a:cubicBezTo>
                <a:cubicBezTo>
                  <a:pt x="8879" y="1542"/>
                  <a:pt x="9866" y="2201"/>
                  <a:pt x="10141" y="3303"/>
                </a:cubicBezTo>
                <a:cubicBezTo>
                  <a:pt x="10308" y="4070"/>
                  <a:pt x="9974" y="4937"/>
                  <a:pt x="9340" y="5371"/>
                </a:cubicBezTo>
                <a:cubicBezTo>
                  <a:pt x="9324" y="5388"/>
                  <a:pt x="9282" y="5396"/>
                  <a:pt x="9232" y="5396"/>
                </a:cubicBezTo>
                <a:cubicBezTo>
                  <a:pt x="9182" y="5396"/>
                  <a:pt x="9124" y="5388"/>
                  <a:pt x="9074" y="5371"/>
                </a:cubicBezTo>
                <a:cubicBezTo>
                  <a:pt x="8707" y="5138"/>
                  <a:pt x="8306" y="5037"/>
                  <a:pt x="7839" y="5037"/>
                </a:cubicBezTo>
                <a:cubicBezTo>
                  <a:pt x="7472" y="5037"/>
                  <a:pt x="7339" y="5171"/>
                  <a:pt x="7472" y="5538"/>
                </a:cubicBezTo>
                <a:cubicBezTo>
                  <a:pt x="7572" y="5938"/>
                  <a:pt x="7873" y="6072"/>
                  <a:pt x="8240" y="6105"/>
                </a:cubicBezTo>
                <a:cubicBezTo>
                  <a:pt x="8473" y="6105"/>
                  <a:pt x="8707" y="6072"/>
                  <a:pt x="8940" y="6038"/>
                </a:cubicBezTo>
                <a:cubicBezTo>
                  <a:pt x="9023" y="6011"/>
                  <a:pt x="9083" y="5994"/>
                  <a:pt x="9134" y="5994"/>
                </a:cubicBezTo>
                <a:cubicBezTo>
                  <a:pt x="9207" y="5994"/>
                  <a:pt x="9262" y="6027"/>
                  <a:pt x="9340" y="6105"/>
                </a:cubicBezTo>
                <a:cubicBezTo>
                  <a:pt x="10208" y="7039"/>
                  <a:pt x="10041" y="8740"/>
                  <a:pt x="9007" y="9474"/>
                </a:cubicBezTo>
                <a:cubicBezTo>
                  <a:pt x="8762" y="9658"/>
                  <a:pt x="8510" y="9743"/>
                  <a:pt x="8268" y="9743"/>
                </a:cubicBezTo>
                <a:cubicBezTo>
                  <a:pt x="7981" y="9743"/>
                  <a:pt x="7707" y="9624"/>
                  <a:pt x="7472" y="9407"/>
                </a:cubicBezTo>
                <a:lnTo>
                  <a:pt x="7072" y="8907"/>
                </a:lnTo>
                <a:cubicBezTo>
                  <a:pt x="6872" y="8607"/>
                  <a:pt x="6839" y="8373"/>
                  <a:pt x="7105" y="8073"/>
                </a:cubicBezTo>
                <a:cubicBezTo>
                  <a:pt x="7372" y="7873"/>
                  <a:pt x="7472" y="7573"/>
                  <a:pt x="7472" y="7239"/>
                </a:cubicBezTo>
                <a:cubicBezTo>
                  <a:pt x="7406" y="6905"/>
                  <a:pt x="7139" y="6572"/>
                  <a:pt x="6739" y="6572"/>
                </a:cubicBezTo>
                <a:cubicBezTo>
                  <a:pt x="6405" y="6572"/>
                  <a:pt x="6171" y="6872"/>
                  <a:pt x="6205" y="7272"/>
                </a:cubicBezTo>
                <a:cubicBezTo>
                  <a:pt x="6238" y="7573"/>
                  <a:pt x="6305" y="7806"/>
                  <a:pt x="6338" y="8106"/>
                </a:cubicBezTo>
                <a:cubicBezTo>
                  <a:pt x="6338" y="8206"/>
                  <a:pt x="6338" y="8306"/>
                  <a:pt x="6238" y="8407"/>
                </a:cubicBezTo>
                <a:cubicBezTo>
                  <a:pt x="5805" y="8874"/>
                  <a:pt x="5304" y="9240"/>
                  <a:pt x="4637" y="9374"/>
                </a:cubicBezTo>
                <a:cubicBezTo>
                  <a:pt x="4577" y="9381"/>
                  <a:pt x="4517" y="9384"/>
                  <a:pt x="4457" y="9384"/>
                </a:cubicBezTo>
                <a:cubicBezTo>
                  <a:pt x="3624" y="9384"/>
                  <a:pt x="2871" y="8749"/>
                  <a:pt x="2902" y="7940"/>
                </a:cubicBezTo>
                <a:cubicBezTo>
                  <a:pt x="3336" y="7940"/>
                  <a:pt x="3703" y="7940"/>
                  <a:pt x="3937" y="7806"/>
                </a:cubicBezTo>
                <a:cubicBezTo>
                  <a:pt x="4337" y="7773"/>
                  <a:pt x="4604" y="7573"/>
                  <a:pt x="4770" y="7239"/>
                </a:cubicBezTo>
                <a:cubicBezTo>
                  <a:pt x="5071" y="6705"/>
                  <a:pt x="4737" y="6105"/>
                  <a:pt x="4103" y="6072"/>
                </a:cubicBezTo>
                <a:cubicBezTo>
                  <a:pt x="4080" y="6070"/>
                  <a:pt x="4057" y="6070"/>
                  <a:pt x="4033" y="6070"/>
                </a:cubicBezTo>
                <a:cubicBezTo>
                  <a:pt x="3454" y="6070"/>
                  <a:pt x="2856" y="6464"/>
                  <a:pt x="2536" y="7106"/>
                </a:cubicBezTo>
                <a:cubicBezTo>
                  <a:pt x="2502" y="7206"/>
                  <a:pt x="2435" y="7272"/>
                  <a:pt x="2402" y="7406"/>
                </a:cubicBezTo>
                <a:cubicBezTo>
                  <a:pt x="1835" y="7306"/>
                  <a:pt x="1368" y="7139"/>
                  <a:pt x="934" y="6739"/>
                </a:cubicBezTo>
                <a:cubicBezTo>
                  <a:pt x="267" y="6038"/>
                  <a:pt x="334" y="5238"/>
                  <a:pt x="1034" y="4604"/>
                </a:cubicBezTo>
                <a:cubicBezTo>
                  <a:pt x="1368" y="4370"/>
                  <a:pt x="1768" y="4137"/>
                  <a:pt x="2202" y="4103"/>
                </a:cubicBezTo>
                <a:cubicBezTo>
                  <a:pt x="2269" y="4103"/>
                  <a:pt x="2402" y="4204"/>
                  <a:pt x="2502" y="4237"/>
                </a:cubicBezTo>
                <a:cubicBezTo>
                  <a:pt x="2769" y="4437"/>
                  <a:pt x="3036" y="4737"/>
                  <a:pt x="3269" y="4937"/>
                </a:cubicBezTo>
                <a:cubicBezTo>
                  <a:pt x="3403" y="5037"/>
                  <a:pt x="3536" y="5104"/>
                  <a:pt x="3670" y="5138"/>
                </a:cubicBezTo>
                <a:cubicBezTo>
                  <a:pt x="3775" y="5190"/>
                  <a:pt x="3881" y="5234"/>
                  <a:pt x="3981" y="5234"/>
                </a:cubicBezTo>
                <a:cubicBezTo>
                  <a:pt x="4072" y="5234"/>
                  <a:pt x="4158" y="5199"/>
                  <a:pt x="4237" y="5104"/>
                </a:cubicBezTo>
                <a:cubicBezTo>
                  <a:pt x="4404" y="4937"/>
                  <a:pt x="4337" y="4737"/>
                  <a:pt x="4237" y="4537"/>
                </a:cubicBezTo>
                <a:cubicBezTo>
                  <a:pt x="4003" y="3970"/>
                  <a:pt x="3503" y="3737"/>
                  <a:pt x="2902" y="3703"/>
                </a:cubicBezTo>
                <a:cubicBezTo>
                  <a:pt x="2702" y="3703"/>
                  <a:pt x="2602" y="3603"/>
                  <a:pt x="2536" y="3436"/>
                </a:cubicBezTo>
                <a:cubicBezTo>
                  <a:pt x="2235" y="2769"/>
                  <a:pt x="2169" y="2102"/>
                  <a:pt x="2402" y="1435"/>
                </a:cubicBezTo>
                <a:cubicBezTo>
                  <a:pt x="2655" y="804"/>
                  <a:pt x="3117" y="459"/>
                  <a:pt x="3689" y="459"/>
                </a:cubicBezTo>
                <a:close/>
                <a:moveTo>
                  <a:pt x="3803" y="0"/>
                </a:moveTo>
                <a:cubicBezTo>
                  <a:pt x="2958" y="0"/>
                  <a:pt x="2210" y="591"/>
                  <a:pt x="1968" y="1602"/>
                </a:cubicBezTo>
                <a:cubicBezTo>
                  <a:pt x="1802" y="2269"/>
                  <a:pt x="1868" y="2903"/>
                  <a:pt x="2135" y="3470"/>
                </a:cubicBezTo>
                <a:cubicBezTo>
                  <a:pt x="2135" y="3570"/>
                  <a:pt x="2169" y="3636"/>
                  <a:pt x="2202" y="3737"/>
                </a:cubicBezTo>
                <a:cubicBezTo>
                  <a:pt x="1668" y="3837"/>
                  <a:pt x="1201" y="4003"/>
                  <a:pt x="834" y="4337"/>
                </a:cubicBezTo>
                <a:cubicBezTo>
                  <a:pt x="201" y="4904"/>
                  <a:pt x="0" y="5638"/>
                  <a:pt x="234" y="6338"/>
                </a:cubicBezTo>
                <a:cubicBezTo>
                  <a:pt x="467" y="6905"/>
                  <a:pt x="834" y="7306"/>
                  <a:pt x="1368" y="7573"/>
                </a:cubicBezTo>
                <a:cubicBezTo>
                  <a:pt x="1702" y="7739"/>
                  <a:pt x="2069" y="7806"/>
                  <a:pt x="2469" y="7940"/>
                </a:cubicBezTo>
                <a:cubicBezTo>
                  <a:pt x="2536" y="8573"/>
                  <a:pt x="2702" y="8974"/>
                  <a:pt x="3069" y="9307"/>
                </a:cubicBezTo>
                <a:cubicBezTo>
                  <a:pt x="3453" y="9630"/>
                  <a:pt x="3947" y="9807"/>
                  <a:pt x="4462" y="9807"/>
                </a:cubicBezTo>
                <a:cubicBezTo>
                  <a:pt x="4798" y="9807"/>
                  <a:pt x="5142" y="9732"/>
                  <a:pt x="5471" y="9574"/>
                </a:cubicBezTo>
                <a:cubicBezTo>
                  <a:pt x="5838" y="9341"/>
                  <a:pt x="6171" y="9107"/>
                  <a:pt x="6538" y="8874"/>
                </a:cubicBezTo>
                <a:cubicBezTo>
                  <a:pt x="6705" y="9074"/>
                  <a:pt x="6805" y="9307"/>
                  <a:pt x="6972" y="9474"/>
                </a:cubicBezTo>
                <a:cubicBezTo>
                  <a:pt x="7341" y="9913"/>
                  <a:pt x="7802" y="10130"/>
                  <a:pt x="8273" y="10130"/>
                </a:cubicBezTo>
                <a:cubicBezTo>
                  <a:pt x="8697" y="10130"/>
                  <a:pt x="9128" y="9955"/>
                  <a:pt x="9507" y="9607"/>
                </a:cubicBezTo>
                <a:cubicBezTo>
                  <a:pt x="10141" y="9007"/>
                  <a:pt x="10374" y="8273"/>
                  <a:pt x="10341" y="7439"/>
                </a:cubicBezTo>
                <a:cubicBezTo>
                  <a:pt x="10341" y="6772"/>
                  <a:pt x="10074" y="6172"/>
                  <a:pt x="9641" y="5671"/>
                </a:cubicBezTo>
                <a:cubicBezTo>
                  <a:pt x="9707" y="5638"/>
                  <a:pt x="9807" y="5571"/>
                  <a:pt x="9841" y="5504"/>
                </a:cubicBezTo>
                <a:cubicBezTo>
                  <a:pt x="10508" y="4904"/>
                  <a:pt x="10808" y="4103"/>
                  <a:pt x="10575" y="3169"/>
                </a:cubicBezTo>
                <a:cubicBezTo>
                  <a:pt x="10298" y="1857"/>
                  <a:pt x="9164" y="1069"/>
                  <a:pt x="7938" y="1069"/>
                </a:cubicBezTo>
                <a:cubicBezTo>
                  <a:pt x="7389" y="1069"/>
                  <a:pt x="6821" y="1227"/>
                  <a:pt x="6305" y="1568"/>
                </a:cubicBezTo>
                <a:cubicBezTo>
                  <a:pt x="6238" y="1602"/>
                  <a:pt x="6171" y="1635"/>
                  <a:pt x="6171" y="1635"/>
                </a:cubicBezTo>
                <a:cubicBezTo>
                  <a:pt x="5805" y="1268"/>
                  <a:pt x="5504" y="801"/>
                  <a:pt x="5137" y="501"/>
                </a:cubicBezTo>
                <a:cubicBezTo>
                  <a:pt x="4705" y="159"/>
                  <a:pt x="4241" y="0"/>
                  <a:pt x="38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66" name="Google Shape;366;p34"/>
          <p:cNvGrpSpPr/>
          <p:nvPr/>
        </p:nvGrpSpPr>
        <p:grpSpPr>
          <a:xfrm>
            <a:off x="3278818" y="5"/>
            <a:ext cx="530443" cy="526837"/>
            <a:chOff x="2942175" y="1715156"/>
            <a:chExt cx="637245" cy="666714"/>
          </a:xfrm>
        </p:grpSpPr>
        <p:sp>
          <p:nvSpPr>
            <p:cNvPr id="367" name="Google Shape;367;p34"/>
            <p:cNvSpPr/>
            <p:nvPr/>
          </p:nvSpPr>
          <p:spPr>
            <a:xfrm>
              <a:off x="2942175" y="1715156"/>
              <a:ext cx="637245" cy="666714"/>
            </a:xfrm>
            <a:custGeom>
              <a:avLst/>
              <a:gdLst/>
              <a:ahLst/>
              <a:cxnLst/>
              <a:rect l="l" t="t" r="r" b="b"/>
              <a:pathLst>
                <a:path w="8174" h="8552" extrusionOk="0">
                  <a:moveTo>
                    <a:pt x="2836" y="2059"/>
                  </a:moveTo>
                  <a:cubicBezTo>
                    <a:pt x="2869" y="2459"/>
                    <a:pt x="2836" y="2826"/>
                    <a:pt x="2636" y="3226"/>
                  </a:cubicBezTo>
                  <a:cubicBezTo>
                    <a:pt x="2369" y="2726"/>
                    <a:pt x="2703" y="2459"/>
                    <a:pt x="2836" y="2059"/>
                  </a:cubicBezTo>
                  <a:close/>
                  <a:moveTo>
                    <a:pt x="5705" y="2626"/>
                  </a:moveTo>
                  <a:cubicBezTo>
                    <a:pt x="5705" y="3059"/>
                    <a:pt x="5471" y="3393"/>
                    <a:pt x="5204" y="3793"/>
                  </a:cubicBezTo>
                  <a:cubicBezTo>
                    <a:pt x="5171" y="3827"/>
                    <a:pt x="5038" y="3827"/>
                    <a:pt x="5038" y="3827"/>
                  </a:cubicBezTo>
                  <a:cubicBezTo>
                    <a:pt x="5004" y="3727"/>
                    <a:pt x="4938" y="3627"/>
                    <a:pt x="4971" y="3560"/>
                  </a:cubicBezTo>
                  <a:cubicBezTo>
                    <a:pt x="5038" y="3393"/>
                    <a:pt x="5138" y="3226"/>
                    <a:pt x="5271" y="3126"/>
                  </a:cubicBezTo>
                  <a:cubicBezTo>
                    <a:pt x="5371" y="2893"/>
                    <a:pt x="5538" y="2793"/>
                    <a:pt x="5705" y="2626"/>
                  </a:cubicBezTo>
                  <a:close/>
                  <a:moveTo>
                    <a:pt x="4603" y="387"/>
                  </a:moveTo>
                  <a:cubicBezTo>
                    <a:pt x="4954" y="387"/>
                    <a:pt x="5221" y="552"/>
                    <a:pt x="5405" y="858"/>
                  </a:cubicBezTo>
                  <a:cubicBezTo>
                    <a:pt x="5538" y="1025"/>
                    <a:pt x="5638" y="1225"/>
                    <a:pt x="5671" y="1392"/>
                  </a:cubicBezTo>
                  <a:cubicBezTo>
                    <a:pt x="5738" y="1725"/>
                    <a:pt x="5805" y="1992"/>
                    <a:pt x="5405" y="2226"/>
                  </a:cubicBezTo>
                  <a:cubicBezTo>
                    <a:pt x="5138" y="2459"/>
                    <a:pt x="4871" y="2793"/>
                    <a:pt x="4671" y="3059"/>
                  </a:cubicBezTo>
                  <a:cubicBezTo>
                    <a:pt x="4571" y="3193"/>
                    <a:pt x="4504" y="3393"/>
                    <a:pt x="4504" y="3627"/>
                  </a:cubicBezTo>
                  <a:cubicBezTo>
                    <a:pt x="4471" y="3860"/>
                    <a:pt x="4671" y="4127"/>
                    <a:pt x="4904" y="4194"/>
                  </a:cubicBezTo>
                  <a:cubicBezTo>
                    <a:pt x="4988" y="4231"/>
                    <a:pt x="5062" y="4247"/>
                    <a:pt x="5127" y="4247"/>
                  </a:cubicBezTo>
                  <a:cubicBezTo>
                    <a:pt x="5298" y="4247"/>
                    <a:pt x="5418" y="4138"/>
                    <a:pt x="5538" y="3993"/>
                  </a:cubicBezTo>
                  <a:cubicBezTo>
                    <a:pt x="5872" y="3627"/>
                    <a:pt x="6038" y="3160"/>
                    <a:pt x="6172" y="2659"/>
                  </a:cubicBezTo>
                  <a:cubicBezTo>
                    <a:pt x="6205" y="2492"/>
                    <a:pt x="6205" y="2226"/>
                    <a:pt x="6305" y="2226"/>
                  </a:cubicBezTo>
                  <a:cubicBezTo>
                    <a:pt x="6422" y="2186"/>
                    <a:pt x="6574" y="2170"/>
                    <a:pt x="6720" y="2170"/>
                  </a:cubicBezTo>
                  <a:cubicBezTo>
                    <a:pt x="6823" y="2170"/>
                    <a:pt x="6923" y="2178"/>
                    <a:pt x="7006" y="2192"/>
                  </a:cubicBezTo>
                  <a:cubicBezTo>
                    <a:pt x="7373" y="2326"/>
                    <a:pt x="7573" y="2659"/>
                    <a:pt x="7640" y="3026"/>
                  </a:cubicBezTo>
                  <a:cubicBezTo>
                    <a:pt x="7673" y="3293"/>
                    <a:pt x="7673" y="3526"/>
                    <a:pt x="7573" y="3727"/>
                  </a:cubicBezTo>
                  <a:cubicBezTo>
                    <a:pt x="7173" y="4994"/>
                    <a:pt x="6639" y="6162"/>
                    <a:pt x="5671" y="7129"/>
                  </a:cubicBezTo>
                  <a:cubicBezTo>
                    <a:pt x="5138" y="7696"/>
                    <a:pt x="4404" y="8063"/>
                    <a:pt x="3570" y="8063"/>
                  </a:cubicBezTo>
                  <a:cubicBezTo>
                    <a:pt x="2736" y="8063"/>
                    <a:pt x="2136" y="7729"/>
                    <a:pt x="1635" y="7129"/>
                  </a:cubicBezTo>
                  <a:cubicBezTo>
                    <a:pt x="1102" y="6395"/>
                    <a:pt x="835" y="5561"/>
                    <a:pt x="701" y="4694"/>
                  </a:cubicBezTo>
                  <a:cubicBezTo>
                    <a:pt x="668" y="4360"/>
                    <a:pt x="635" y="4027"/>
                    <a:pt x="635" y="3827"/>
                  </a:cubicBezTo>
                  <a:cubicBezTo>
                    <a:pt x="668" y="2893"/>
                    <a:pt x="701" y="2059"/>
                    <a:pt x="1102" y="1392"/>
                  </a:cubicBezTo>
                  <a:cubicBezTo>
                    <a:pt x="1202" y="1158"/>
                    <a:pt x="1368" y="958"/>
                    <a:pt x="1569" y="791"/>
                  </a:cubicBezTo>
                  <a:cubicBezTo>
                    <a:pt x="1711" y="681"/>
                    <a:pt x="1862" y="629"/>
                    <a:pt x="2005" y="629"/>
                  </a:cubicBezTo>
                  <a:cubicBezTo>
                    <a:pt x="2296" y="629"/>
                    <a:pt x="2557" y="845"/>
                    <a:pt x="2669" y="1225"/>
                  </a:cubicBezTo>
                  <a:cubicBezTo>
                    <a:pt x="2669" y="1292"/>
                    <a:pt x="2636" y="1392"/>
                    <a:pt x="2603" y="1492"/>
                  </a:cubicBezTo>
                  <a:cubicBezTo>
                    <a:pt x="2436" y="1859"/>
                    <a:pt x="2202" y="2292"/>
                    <a:pt x="2102" y="2693"/>
                  </a:cubicBezTo>
                  <a:cubicBezTo>
                    <a:pt x="1969" y="3026"/>
                    <a:pt x="2136" y="3393"/>
                    <a:pt x="2369" y="3560"/>
                  </a:cubicBezTo>
                  <a:cubicBezTo>
                    <a:pt x="2480" y="3615"/>
                    <a:pt x="2579" y="3647"/>
                    <a:pt x="2666" y="3647"/>
                  </a:cubicBezTo>
                  <a:cubicBezTo>
                    <a:pt x="2790" y="3647"/>
                    <a:pt x="2891" y="3583"/>
                    <a:pt x="2970" y="3426"/>
                  </a:cubicBezTo>
                  <a:cubicBezTo>
                    <a:pt x="3070" y="3160"/>
                    <a:pt x="3203" y="2826"/>
                    <a:pt x="3236" y="2526"/>
                  </a:cubicBezTo>
                  <a:cubicBezTo>
                    <a:pt x="3303" y="2192"/>
                    <a:pt x="3203" y="1825"/>
                    <a:pt x="3203" y="1458"/>
                  </a:cubicBezTo>
                  <a:cubicBezTo>
                    <a:pt x="3170" y="1358"/>
                    <a:pt x="3170" y="1292"/>
                    <a:pt x="3203" y="1225"/>
                  </a:cubicBezTo>
                  <a:cubicBezTo>
                    <a:pt x="3503" y="791"/>
                    <a:pt x="3904" y="458"/>
                    <a:pt x="4504" y="391"/>
                  </a:cubicBezTo>
                  <a:cubicBezTo>
                    <a:pt x="4538" y="388"/>
                    <a:pt x="4570" y="387"/>
                    <a:pt x="4603" y="387"/>
                  </a:cubicBezTo>
                  <a:close/>
                  <a:moveTo>
                    <a:pt x="4581" y="1"/>
                  </a:moveTo>
                  <a:cubicBezTo>
                    <a:pt x="4025" y="1"/>
                    <a:pt x="3438" y="292"/>
                    <a:pt x="3003" y="825"/>
                  </a:cubicBezTo>
                  <a:cubicBezTo>
                    <a:pt x="2970" y="724"/>
                    <a:pt x="2970" y="724"/>
                    <a:pt x="2936" y="724"/>
                  </a:cubicBezTo>
                  <a:cubicBezTo>
                    <a:pt x="2690" y="384"/>
                    <a:pt x="2368" y="204"/>
                    <a:pt x="2033" y="204"/>
                  </a:cubicBezTo>
                  <a:cubicBezTo>
                    <a:pt x="1777" y="204"/>
                    <a:pt x="1513" y="308"/>
                    <a:pt x="1268" y="524"/>
                  </a:cubicBezTo>
                  <a:cubicBezTo>
                    <a:pt x="935" y="791"/>
                    <a:pt x="701" y="1158"/>
                    <a:pt x="601" y="1558"/>
                  </a:cubicBezTo>
                  <a:cubicBezTo>
                    <a:pt x="1" y="3360"/>
                    <a:pt x="134" y="5128"/>
                    <a:pt x="968" y="6829"/>
                  </a:cubicBezTo>
                  <a:cubicBezTo>
                    <a:pt x="1302" y="7496"/>
                    <a:pt x="1802" y="8030"/>
                    <a:pt x="2503" y="8330"/>
                  </a:cubicBezTo>
                  <a:cubicBezTo>
                    <a:pt x="2879" y="8480"/>
                    <a:pt x="3248" y="8551"/>
                    <a:pt x="3608" y="8551"/>
                  </a:cubicBezTo>
                  <a:cubicBezTo>
                    <a:pt x="4363" y="8551"/>
                    <a:pt x="5072" y="8239"/>
                    <a:pt x="5705" y="7696"/>
                  </a:cubicBezTo>
                  <a:cubicBezTo>
                    <a:pt x="6939" y="6662"/>
                    <a:pt x="7539" y="5294"/>
                    <a:pt x="8040" y="3827"/>
                  </a:cubicBezTo>
                  <a:cubicBezTo>
                    <a:pt x="8107" y="3693"/>
                    <a:pt x="8107" y="3627"/>
                    <a:pt x="8107" y="3493"/>
                  </a:cubicBezTo>
                  <a:cubicBezTo>
                    <a:pt x="8173" y="2626"/>
                    <a:pt x="7640" y="1859"/>
                    <a:pt x="6839" y="1792"/>
                  </a:cubicBezTo>
                  <a:lnTo>
                    <a:pt x="6205" y="1792"/>
                  </a:lnTo>
                  <a:cubicBezTo>
                    <a:pt x="6050" y="554"/>
                    <a:pt x="5347" y="1"/>
                    <a:pt x="458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4"/>
            <p:cNvSpPr/>
            <p:nvPr/>
          </p:nvSpPr>
          <p:spPr>
            <a:xfrm>
              <a:off x="3327067" y="1919802"/>
              <a:ext cx="59873" cy="93708"/>
            </a:xfrm>
            <a:custGeom>
              <a:avLst/>
              <a:gdLst/>
              <a:ahLst/>
              <a:cxnLst/>
              <a:rect l="l" t="t" r="r" b="b"/>
              <a:pathLst>
                <a:path w="768" h="1202" extrusionOk="0">
                  <a:moveTo>
                    <a:pt x="768" y="1"/>
                  </a:moveTo>
                  <a:cubicBezTo>
                    <a:pt x="601" y="168"/>
                    <a:pt x="434" y="268"/>
                    <a:pt x="334" y="501"/>
                  </a:cubicBezTo>
                  <a:cubicBezTo>
                    <a:pt x="201" y="601"/>
                    <a:pt x="101" y="768"/>
                    <a:pt x="34" y="935"/>
                  </a:cubicBezTo>
                  <a:cubicBezTo>
                    <a:pt x="1" y="1035"/>
                    <a:pt x="67" y="1102"/>
                    <a:pt x="101" y="1202"/>
                  </a:cubicBezTo>
                  <a:cubicBezTo>
                    <a:pt x="167" y="1202"/>
                    <a:pt x="234" y="1202"/>
                    <a:pt x="267" y="1168"/>
                  </a:cubicBezTo>
                  <a:cubicBezTo>
                    <a:pt x="534" y="768"/>
                    <a:pt x="768" y="434"/>
                    <a:pt x="76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4"/>
            <p:cNvSpPr/>
            <p:nvPr/>
          </p:nvSpPr>
          <p:spPr>
            <a:xfrm>
              <a:off x="3124213" y="1875599"/>
              <a:ext cx="41709" cy="91135"/>
            </a:xfrm>
            <a:custGeom>
              <a:avLst/>
              <a:gdLst/>
              <a:ahLst/>
              <a:cxnLst/>
              <a:rect l="l" t="t" r="r" b="b"/>
              <a:pathLst>
                <a:path w="535" h="1169" extrusionOk="0">
                  <a:moveTo>
                    <a:pt x="501" y="1"/>
                  </a:moveTo>
                  <a:lnTo>
                    <a:pt x="501" y="1"/>
                  </a:lnTo>
                  <a:cubicBezTo>
                    <a:pt x="368" y="334"/>
                    <a:pt x="1" y="668"/>
                    <a:pt x="301" y="1168"/>
                  </a:cubicBezTo>
                  <a:cubicBezTo>
                    <a:pt x="501" y="801"/>
                    <a:pt x="534" y="401"/>
                    <a:pt x="50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34"/>
            <p:cNvSpPr/>
            <p:nvPr/>
          </p:nvSpPr>
          <p:spPr>
            <a:xfrm>
              <a:off x="3386862" y="1919802"/>
              <a:ext cx="78" cy="7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1" name="Google Shape;371;p34"/>
          <p:cNvGrpSpPr/>
          <p:nvPr/>
        </p:nvGrpSpPr>
        <p:grpSpPr>
          <a:xfrm rot="-1918137">
            <a:off x="8133946" y="457589"/>
            <a:ext cx="250619" cy="993451"/>
            <a:chOff x="5896850" y="2807000"/>
            <a:chExt cx="250600" cy="993375"/>
          </a:xfrm>
        </p:grpSpPr>
        <p:sp>
          <p:nvSpPr>
            <p:cNvPr id="372" name="Google Shape;372;p34"/>
            <p:cNvSpPr/>
            <p:nvPr/>
          </p:nvSpPr>
          <p:spPr>
            <a:xfrm>
              <a:off x="5896850" y="2807000"/>
              <a:ext cx="250600" cy="993375"/>
            </a:xfrm>
            <a:custGeom>
              <a:avLst/>
              <a:gdLst/>
              <a:ahLst/>
              <a:cxnLst/>
              <a:rect l="l" t="t" r="r" b="b"/>
              <a:pathLst>
                <a:path w="10024" h="39735" extrusionOk="0">
                  <a:moveTo>
                    <a:pt x="5635" y="1005"/>
                  </a:moveTo>
                  <a:cubicBezTo>
                    <a:pt x="6112" y="1005"/>
                    <a:pt x="6320" y="3769"/>
                    <a:pt x="6362" y="4144"/>
                  </a:cubicBezTo>
                  <a:cubicBezTo>
                    <a:pt x="7491" y="11927"/>
                    <a:pt x="6885" y="19878"/>
                    <a:pt x="8119" y="27662"/>
                  </a:cubicBezTo>
                  <a:cubicBezTo>
                    <a:pt x="8642" y="31010"/>
                    <a:pt x="9375" y="34399"/>
                    <a:pt x="8349" y="37726"/>
                  </a:cubicBezTo>
                  <a:cubicBezTo>
                    <a:pt x="8119" y="38542"/>
                    <a:pt x="6048" y="38563"/>
                    <a:pt x="5420" y="38668"/>
                  </a:cubicBezTo>
                  <a:cubicBezTo>
                    <a:pt x="5034" y="38738"/>
                    <a:pt x="3415" y="39160"/>
                    <a:pt x="2863" y="39160"/>
                  </a:cubicBezTo>
                  <a:cubicBezTo>
                    <a:pt x="2756" y="39160"/>
                    <a:pt x="2689" y="39144"/>
                    <a:pt x="2679" y="39107"/>
                  </a:cubicBezTo>
                  <a:cubicBezTo>
                    <a:pt x="2574" y="38710"/>
                    <a:pt x="2491" y="38291"/>
                    <a:pt x="2386" y="37914"/>
                  </a:cubicBezTo>
                  <a:cubicBezTo>
                    <a:pt x="2381" y="37891"/>
                    <a:pt x="2374" y="37870"/>
                    <a:pt x="2365" y="37852"/>
                  </a:cubicBezTo>
                  <a:lnTo>
                    <a:pt x="2365" y="37852"/>
                  </a:lnTo>
                  <a:cubicBezTo>
                    <a:pt x="2365" y="37852"/>
                    <a:pt x="2365" y="37852"/>
                    <a:pt x="2365" y="37852"/>
                  </a:cubicBezTo>
                  <a:cubicBezTo>
                    <a:pt x="984" y="34378"/>
                    <a:pt x="1905" y="30696"/>
                    <a:pt x="1737" y="27076"/>
                  </a:cubicBezTo>
                  <a:cubicBezTo>
                    <a:pt x="1549" y="22661"/>
                    <a:pt x="1193" y="18267"/>
                    <a:pt x="1193" y="13852"/>
                  </a:cubicBezTo>
                  <a:cubicBezTo>
                    <a:pt x="1193" y="10149"/>
                    <a:pt x="22" y="6341"/>
                    <a:pt x="921" y="2700"/>
                  </a:cubicBezTo>
                  <a:cubicBezTo>
                    <a:pt x="1298" y="1235"/>
                    <a:pt x="2470" y="1131"/>
                    <a:pt x="3746" y="1089"/>
                  </a:cubicBezTo>
                  <a:cubicBezTo>
                    <a:pt x="4374" y="1047"/>
                    <a:pt x="5002" y="1047"/>
                    <a:pt x="5629" y="1005"/>
                  </a:cubicBezTo>
                  <a:cubicBezTo>
                    <a:pt x="5631" y="1005"/>
                    <a:pt x="5633" y="1005"/>
                    <a:pt x="5635" y="1005"/>
                  </a:cubicBezTo>
                  <a:close/>
                  <a:moveTo>
                    <a:pt x="6173" y="398"/>
                  </a:moveTo>
                  <a:cubicBezTo>
                    <a:pt x="4269" y="608"/>
                    <a:pt x="1633" y="1"/>
                    <a:pt x="628" y="2093"/>
                  </a:cubicBezTo>
                  <a:cubicBezTo>
                    <a:pt x="1" y="3411"/>
                    <a:pt x="43" y="5106"/>
                    <a:pt x="84" y="6529"/>
                  </a:cubicBezTo>
                  <a:cubicBezTo>
                    <a:pt x="168" y="8621"/>
                    <a:pt x="482" y="10714"/>
                    <a:pt x="608" y="12806"/>
                  </a:cubicBezTo>
                  <a:cubicBezTo>
                    <a:pt x="775" y="15066"/>
                    <a:pt x="691" y="17409"/>
                    <a:pt x="796" y="19669"/>
                  </a:cubicBezTo>
                  <a:cubicBezTo>
                    <a:pt x="900" y="22054"/>
                    <a:pt x="1047" y="24461"/>
                    <a:pt x="1152" y="26846"/>
                  </a:cubicBezTo>
                  <a:cubicBezTo>
                    <a:pt x="1340" y="30696"/>
                    <a:pt x="398" y="34588"/>
                    <a:pt x="1842" y="38249"/>
                  </a:cubicBezTo>
                  <a:cubicBezTo>
                    <a:pt x="1849" y="38262"/>
                    <a:pt x="1856" y="38273"/>
                    <a:pt x="1864" y="38283"/>
                  </a:cubicBezTo>
                  <a:lnTo>
                    <a:pt x="1864" y="38283"/>
                  </a:lnTo>
                  <a:cubicBezTo>
                    <a:pt x="1964" y="38727"/>
                    <a:pt x="2079" y="39140"/>
                    <a:pt x="2177" y="39588"/>
                  </a:cubicBezTo>
                  <a:cubicBezTo>
                    <a:pt x="2198" y="39651"/>
                    <a:pt x="2261" y="39735"/>
                    <a:pt x="2365" y="39735"/>
                  </a:cubicBezTo>
                  <a:cubicBezTo>
                    <a:pt x="4123" y="39651"/>
                    <a:pt x="5901" y="39191"/>
                    <a:pt x="7596" y="38814"/>
                  </a:cubicBezTo>
                  <a:cubicBezTo>
                    <a:pt x="8140" y="38689"/>
                    <a:pt x="8642" y="38438"/>
                    <a:pt x="8851" y="37873"/>
                  </a:cubicBezTo>
                  <a:cubicBezTo>
                    <a:pt x="10023" y="34629"/>
                    <a:pt x="9291" y="31072"/>
                    <a:pt x="8747" y="27808"/>
                  </a:cubicBezTo>
                  <a:cubicBezTo>
                    <a:pt x="8035" y="23435"/>
                    <a:pt x="7994" y="18979"/>
                    <a:pt x="7805" y="14543"/>
                  </a:cubicBezTo>
                  <a:cubicBezTo>
                    <a:pt x="7596" y="9877"/>
                    <a:pt x="7282" y="5169"/>
                    <a:pt x="6362" y="566"/>
                  </a:cubicBezTo>
                  <a:cubicBezTo>
                    <a:pt x="6341" y="482"/>
                    <a:pt x="6278" y="398"/>
                    <a:pt x="6173" y="39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34"/>
            <p:cNvSpPr/>
            <p:nvPr/>
          </p:nvSpPr>
          <p:spPr>
            <a:xfrm>
              <a:off x="5995725" y="3693450"/>
              <a:ext cx="70125" cy="52475"/>
            </a:xfrm>
            <a:custGeom>
              <a:avLst/>
              <a:gdLst/>
              <a:ahLst/>
              <a:cxnLst/>
              <a:rect l="l" t="t" r="r" b="b"/>
              <a:pathLst>
                <a:path w="2805" h="2099" extrusionOk="0">
                  <a:moveTo>
                    <a:pt x="1243" y="576"/>
                  </a:moveTo>
                  <a:cubicBezTo>
                    <a:pt x="1358" y="576"/>
                    <a:pt x="1469" y="601"/>
                    <a:pt x="1570" y="615"/>
                  </a:cubicBezTo>
                  <a:cubicBezTo>
                    <a:pt x="1737" y="636"/>
                    <a:pt x="1842" y="699"/>
                    <a:pt x="1967" y="804"/>
                  </a:cubicBezTo>
                  <a:cubicBezTo>
                    <a:pt x="2051" y="845"/>
                    <a:pt x="2051" y="845"/>
                    <a:pt x="2072" y="929"/>
                  </a:cubicBezTo>
                  <a:cubicBezTo>
                    <a:pt x="2093" y="950"/>
                    <a:pt x="2093" y="1013"/>
                    <a:pt x="2093" y="1013"/>
                  </a:cubicBezTo>
                  <a:cubicBezTo>
                    <a:pt x="2093" y="1013"/>
                    <a:pt x="2079" y="1040"/>
                    <a:pt x="2085" y="1040"/>
                  </a:cubicBezTo>
                  <a:cubicBezTo>
                    <a:pt x="2086" y="1040"/>
                    <a:pt x="2089" y="1038"/>
                    <a:pt x="2093" y="1034"/>
                  </a:cubicBezTo>
                  <a:lnTo>
                    <a:pt x="2093" y="1034"/>
                  </a:lnTo>
                  <a:cubicBezTo>
                    <a:pt x="2051" y="1117"/>
                    <a:pt x="1967" y="1159"/>
                    <a:pt x="1863" y="1264"/>
                  </a:cubicBezTo>
                  <a:cubicBezTo>
                    <a:pt x="1779" y="1348"/>
                    <a:pt x="1674" y="1473"/>
                    <a:pt x="1570" y="1473"/>
                  </a:cubicBezTo>
                  <a:cubicBezTo>
                    <a:pt x="1559" y="1474"/>
                    <a:pt x="1547" y="1475"/>
                    <a:pt x="1536" y="1475"/>
                  </a:cubicBezTo>
                  <a:cubicBezTo>
                    <a:pt x="1370" y="1475"/>
                    <a:pt x="1142" y="1342"/>
                    <a:pt x="1005" y="1264"/>
                  </a:cubicBezTo>
                  <a:cubicBezTo>
                    <a:pt x="996" y="1260"/>
                    <a:pt x="987" y="1256"/>
                    <a:pt x="977" y="1253"/>
                  </a:cubicBezTo>
                  <a:lnTo>
                    <a:pt x="977" y="1253"/>
                  </a:lnTo>
                  <a:cubicBezTo>
                    <a:pt x="948" y="1230"/>
                    <a:pt x="911" y="1220"/>
                    <a:pt x="871" y="1220"/>
                  </a:cubicBezTo>
                  <a:cubicBezTo>
                    <a:pt x="860" y="1220"/>
                    <a:pt x="847" y="1221"/>
                    <a:pt x="835" y="1223"/>
                  </a:cubicBezTo>
                  <a:lnTo>
                    <a:pt x="835" y="1223"/>
                  </a:lnTo>
                  <a:cubicBezTo>
                    <a:pt x="789" y="1119"/>
                    <a:pt x="752" y="1014"/>
                    <a:pt x="733" y="908"/>
                  </a:cubicBezTo>
                  <a:cubicBezTo>
                    <a:pt x="733" y="824"/>
                    <a:pt x="733" y="783"/>
                    <a:pt x="775" y="720"/>
                  </a:cubicBezTo>
                  <a:cubicBezTo>
                    <a:pt x="775" y="724"/>
                    <a:pt x="775" y="726"/>
                    <a:pt x="777" y="726"/>
                  </a:cubicBezTo>
                  <a:cubicBezTo>
                    <a:pt x="782" y="726"/>
                    <a:pt x="795" y="699"/>
                    <a:pt x="795" y="699"/>
                  </a:cubicBezTo>
                  <a:lnTo>
                    <a:pt x="816" y="657"/>
                  </a:lnTo>
                  <a:lnTo>
                    <a:pt x="879" y="636"/>
                  </a:lnTo>
                  <a:cubicBezTo>
                    <a:pt x="942" y="615"/>
                    <a:pt x="1026" y="594"/>
                    <a:pt x="1088" y="594"/>
                  </a:cubicBezTo>
                  <a:cubicBezTo>
                    <a:pt x="1140" y="581"/>
                    <a:pt x="1192" y="576"/>
                    <a:pt x="1243" y="576"/>
                  </a:cubicBezTo>
                  <a:close/>
                  <a:moveTo>
                    <a:pt x="1464" y="1"/>
                  </a:moveTo>
                  <a:cubicBezTo>
                    <a:pt x="1151" y="1"/>
                    <a:pt x="839" y="94"/>
                    <a:pt x="586" y="280"/>
                  </a:cubicBezTo>
                  <a:cubicBezTo>
                    <a:pt x="0" y="720"/>
                    <a:pt x="210" y="1473"/>
                    <a:pt x="523" y="1996"/>
                  </a:cubicBezTo>
                  <a:cubicBezTo>
                    <a:pt x="568" y="2069"/>
                    <a:pt x="626" y="2098"/>
                    <a:pt x="688" y="2098"/>
                  </a:cubicBezTo>
                  <a:cubicBezTo>
                    <a:pt x="774" y="2098"/>
                    <a:pt x="867" y="2039"/>
                    <a:pt x="936" y="1962"/>
                  </a:cubicBezTo>
                  <a:lnTo>
                    <a:pt x="936" y="1962"/>
                  </a:lnTo>
                  <a:cubicBezTo>
                    <a:pt x="1069" y="2016"/>
                    <a:pt x="1201" y="2048"/>
                    <a:pt x="1335" y="2048"/>
                  </a:cubicBezTo>
                  <a:cubicBezTo>
                    <a:pt x="1505" y="2048"/>
                    <a:pt x="1679" y="1996"/>
                    <a:pt x="1863" y="1871"/>
                  </a:cubicBezTo>
                  <a:cubicBezTo>
                    <a:pt x="2155" y="1682"/>
                    <a:pt x="2469" y="1368"/>
                    <a:pt x="2595" y="1055"/>
                  </a:cubicBezTo>
                  <a:cubicBezTo>
                    <a:pt x="2804" y="594"/>
                    <a:pt x="2407" y="218"/>
                    <a:pt x="1988" y="92"/>
                  </a:cubicBezTo>
                  <a:cubicBezTo>
                    <a:pt x="1821" y="31"/>
                    <a:pt x="1642" y="1"/>
                    <a:pt x="146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34"/>
            <p:cNvSpPr/>
            <p:nvPr/>
          </p:nvSpPr>
          <p:spPr>
            <a:xfrm>
              <a:off x="5931375" y="3577000"/>
              <a:ext cx="73275" cy="14150"/>
            </a:xfrm>
            <a:custGeom>
              <a:avLst/>
              <a:gdLst/>
              <a:ahLst/>
              <a:cxnLst/>
              <a:rect l="l" t="t" r="r" b="b"/>
              <a:pathLst>
                <a:path w="2931" h="566" extrusionOk="0">
                  <a:moveTo>
                    <a:pt x="545" y="0"/>
                  </a:moveTo>
                  <a:cubicBezTo>
                    <a:pt x="252" y="0"/>
                    <a:pt x="1" y="565"/>
                    <a:pt x="356" y="565"/>
                  </a:cubicBezTo>
                  <a:lnTo>
                    <a:pt x="2365" y="565"/>
                  </a:lnTo>
                  <a:cubicBezTo>
                    <a:pt x="2658" y="565"/>
                    <a:pt x="2930" y="0"/>
                    <a:pt x="255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34"/>
            <p:cNvSpPr/>
            <p:nvPr/>
          </p:nvSpPr>
          <p:spPr>
            <a:xfrm>
              <a:off x="5935175" y="3544550"/>
              <a:ext cx="51150" cy="14700"/>
            </a:xfrm>
            <a:custGeom>
              <a:avLst/>
              <a:gdLst/>
              <a:ahLst/>
              <a:cxnLst/>
              <a:rect l="l" t="t" r="r" b="b"/>
              <a:pathLst>
                <a:path w="2046" h="588" extrusionOk="0">
                  <a:moveTo>
                    <a:pt x="506" y="1"/>
                  </a:moveTo>
                  <a:cubicBezTo>
                    <a:pt x="258" y="1"/>
                    <a:pt x="1" y="587"/>
                    <a:pt x="330" y="587"/>
                  </a:cubicBezTo>
                  <a:lnTo>
                    <a:pt x="1481" y="587"/>
                  </a:lnTo>
                  <a:cubicBezTo>
                    <a:pt x="1774" y="587"/>
                    <a:pt x="2046" y="1"/>
                    <a:pt x="1669" y="1"/>
                  </a:cubicBezTo>
                  <a:lnTo>
                    <a:pt x="518" y="1"/>
                  </a:lnTo>
                  <a:cubicBezTo>
                    <a:pt x="514" y="1"/>
                    <a:pt x="510" y="1"/>
                    <a:pt x="50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34"/>
            <p:cNvSpPr/>
            <p:nvPr/>
          </p:nvSpPr>
          <p:spPr>
            <a:xfrm>
              <a:off x="5935050" y="3507900"/>
              <a:ext cx="86050" cy="18375"/>
            </a:xfrm>
            <a:custGeom>
              <a:avLst/>
              <a:gdLst/>
              <a:ahLst/>
              <a:cxnLst/>
              <a:rect l="l" t="t" r="r" b="b"/>
              <a:pathLst>
                <a:path w="3442" h="735" extrusionOk="0">
                  <a:moveTo>
                    <a:pt x="3095" y="0"/>
                  </a:moveTo>
                  <a:cubicBezTo>
                    <a:pt x="3083" y="0"/>
                    <a:pt x="3069" y="1"/>
                    <a:pt x="3055" y="3"/>
                  </a:cubicBezTo>
                  <a:cubicBezTo>
                    <a:pt x="2218" y="149"/>
                    <a:pt x="1381" y="149"/>
                    <a:pt x="544" y="149"/>
                  </a:cubicBezTo>
                  <a:cubicBezTo>
                    <a:pt x="272" y="170"/>
                    <a:pt x="0" y="735"/>
                    <a:pt x="335" y="735"/>
                  </a:cubicBezTo>
                  <a:cubicBezTo>
                    <a:pt x="1235" y="735"/>
                    <a:pt x="2113" y="714"/>
                    <a:pt x="3013" y="588"/>
                  </a:cubicBezTo>
                  <a:cubicBezTo>
                    <a:pt x="3296" y="528"/>
                    <a:pt x="3442" y="0"/>
                    <a:pt x="30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34"/>
            <p:cNvSpPr/>
            <p:nvPr/>
          </p:nvSpPr>
          <p:spPr>
            <a:xfrm>
              <a:off x="5927500" y="3480175"/>
              <a:ext cx="48375" cy="14200"/>
            </a:xfrm>
            <a:custGeom>
              <a:avLst/>
              <a:gdLst/>
              <a:ahLst/>
              <a:cxnLst/>
              <a:rect l="l" t="t" r="r" b="b"/>
              <a:pathLst>
                <a:path w="1935" h="568" extrusionOk="0">
                  <a:moveTo>
                    <a:pt x="507" y="1"/>
                  </a:moveTo>
                  <a:cubicBezTo>
                    <a:pt x="262" y="1"/>
                    <a:pt x="1" y="568"/>
                    <a:pt x="365" y="568"/>
                  </a:cubicBezTo>
                  <a:lnTo>
                    <a:pt x="1369" y="568"/>
                  </a:lnTo>
                  <a:cubicBezTo>
                    <a:pt x="1662" y="568"/>
                    <a:pt x="1934" y="3"/>
                    <a:pt x="1558" y="3"/>
                  </a:cubicBezTo>
                  <a:lnTo>
                    <a:pt x="532" y="3"/>
                  </a:lnTo>
                  <a:cubicBezTo>
                    <a:pt x="524" y="1"/>
                    <a:pt x="516" y="1"/>
                    <a:pt x="50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34"/>
            <p:cNvSpPr/>
            <p:nvPr/>
          </p:nvSpPr>
          <p:spPr>
            <a:xfrm>
              <a:off x="5931375" y="3432575"/>
              <a:ext cx="78100" cy="22050"/>
            </a:xfrm>
            <a:custGeom>
              <a:avLst/>
              <a:gdLst/>
              <a:ahLst/>
              <a:cxnLst/>
              <a:rect l="l" t="t" r="r" b="b"/>
              <a:pathLst>
                <a:path w="3124" h="882" extrusionOk="0">
                  <a:moveTo>
                    <a:pt x="2886" y="1"/>
                  </a:moveTo>
                  <a:cubicBezTo>
                    <a:pt x="2858" y="1"/>
                    <a:pt x="2824" y="8"/>
                    <a:pt x="2784" y="23"/>
                  </a:cubicBezTo>
                  <a:cubicBezTo>
                    <a:pt x="2051" y="275"/>
                    <a:pt x="1319" y="295"/>
                    <a:pt x="566" y="295"/>
                  </a:cubicBezTo>
                  <a:cubicBezTo>
                    <a:pt x="252" y="295"/>
                    <a:pt x="1" y="881"/>
                    <a:pt x="356" y="881"/>
                  </a:cubicBezTo>
                  <a:cubicBezTo>
                    <a:pt x="1172" y="881"/>
                    <a:pt x="1947" y="881"/>
                    <a:pt x="2742" y="588"/>
                  </a:cubicBezTo>
                  <a:cubicBezTo>
                    <a:pt x="2966" y="495"/>
                    <a:pt x="3124" y="1"/>
                    <a:pt x="28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34"/>
            <p:cNvSpPr/>
            <p:nvPr/>
          </p:nvSpPr>
          <p:spPr>
            <a:xfrm>
              <a:off x="5924050" y="3392875"/>
              <a:ext cx="48150" cy="14675"/>
            </a:xfrm>
            <a:custGeom>
              <a:avLst/>
              <a:gdLst/>
              <a:ahLst/>
              <a:cxnLst/>
              <a:rect l="l" t="t" r="r" b="b"/>
              <a:pathLst>
                <a:path w="1926" h="587" extrusionOk="0">
                  <a:moveTo>
                    <a:pt x="545" y="0"/>
                  </a:moveTo>
                  <a:cubicBezTo>
                    <a:pt x="252" y="0"/>
                    <a:pt x="1" y="586"/>
                    <a:pt x="356" y="586"/>
                  </a:cubicBezTo>
                  <a:lnTo>
                    <a:pt x="1382" y="586"/>
                  </a:lnTo>
                  <a:cubicBezTo>
                    <a:pt x="1675" y="586"/>
                    <a:pt x="1926" y="0"/>
                    <a:pt x="15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34"/>
            <p:cNvSpPr/>
            <p:nvPr/>
          </p:nvSpPr>
          <p:spPr>
            <a:xfrm>
              <a:off x="5925175" y="3353125"/>
              <a:ext cx="90450" cy="18450"/>
            </a:xfrm>
            <a:custGeom>
              <a:avLst/>
              <a:gdLst/>
              <a:ahLst/>
              <a:cxnLst/>
              <a:rect l="l" t="t" r="r" b="b"/>
              <a:pathLst>
                <a:path w="3618" h="738" extrusionOk="0">
                  <a:moveTo>
                    <a:pt x="3241" y="0"/>
                  </a:moveTo>
                  <a:cubicBezTo>
                    <a:pt x="2341" y="0"/>
                    <a:pt x="1420" y="21"/>
                    <a:pt x="500" y="168"/>
                  </a:cubicBezTo>
                  <a:cubicBezTo>
                    <a:pt x="222" y="207"/>
                    <a:pt x="0" y="737"/>
                    <a:pt x="265" y="737"/>
                  </a:cubicBezTo>
                  <a:cubicBezTo>
                    <a:pt x="279" y="737"/>
                    <a:pt x="295" y="736"/>
                    <a:pt x="311" y="732"/>
                  </a:cubicBezTo>
                  <a:cubicBezTo>
                    <a:pt x="1232" y="607"/>
                    <a:pt x="2153" y="607"/>
                    <a:pt x="3073" y="586"/>
                  </a:cubicBezTo>
                  <a:cubicBezTo>
                    <a:pt x="3345" y="586"/>
                    <a:pt x="3617" y="0"/>
                    <a:pt x="32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34"/>
            <p:cNvSpPr/>
            <p:nvPr/>
          </p:nvSpPr>
          <p:spPr>
            <a:xfrm>
              <a:off x="5920150" y="3313575"/>
              <a:ext cx="61400" cy="17750"/>
            </a:xfrm>
            <a:custGeom>
              <a:avLst/>
              <a:gdLst/>
              <a:ahLst/>
              <a:cxnLst/>
              <a:rect l="l" t="t" r="r" b="b"/>
              <a:pathLst>
                <a:path w="2456" h="710" extrusionOk="0">
                  <a:moveTo>
                    <a:pt x="2166" y="1"/>
                  </a:moveTo>
                  <a:cubicBezTo>
                    <a:pt x="2141" y="1"/>
                    <a:pt x="2113" y="5"/>
                    <a:pt x="2082" y="13"/>
                  </a:cubicBezTo>
                  <a:cubicBezTo>
                    <a:pt x="1877" y="87"/>
                    <a:pt x="1664" y="116"/>
                    <a:pt x="1447" y="116"/>
                  </a:cubicBezTo>
                  <a:cubicBezTo>
                    <a:pt x="1175" y="116"/>
                    <a:pt x="896" y="71"/>
                    <a:pt x="617" y="13"/>
                  </a:cubicBezTo>
                  <a:cubicBezTo>
                    <a:pt x="607" y="11"/>
                    <a:pt x="597" y="11"/>
                    <a:pt x="587" y="11"/>
                  </a:cubicBezTo>
                  <a:cubicBezTo>
                    <a:pt x="320" y="11"/>
                    <a:pt x="1" y="518"/>
                    <a:pt x="303" y="599"/>
                  </a:cubicBezTo>
                  <a:cubicBezTo>
                    <a:pt x="617" y="666"/>
                    <a:pt x="924" y="709"/>
                    <a:pt x="1232" y="709"/>
                  </a:cubicBezTo>
                  <a:cubicBezTo>
                    <a:pt x="1500" y="709"/>
                    <a:pt x="1768" y="677"/>
                    <a:pt x="2040" y="599"/>
                  </a:cubicBezTo>
                  <a:cubicBezTo>
                    <a:pt x="2310" y="522"/>
                    <a:pt x="2455" y="1"/>
                    <a:pt x="21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34"/>
            <p:cNvSpPr/>
            <p:nvPr/>
          </p:nvSpPr>
          <p:spPr>
            <a:xfrm>
              <a:off x="5916725" y="3256050"/>
              <a:ext cx="93600" cy="21775"/>
            </a:xfrm>
            <a:custGeom>
              <a:avLst/>
              <a:gdLst/>
              <a:ahLst/>
              <a:cxnLst/>
              <a:rect l="l" t="t" r="r" b="b"/>
              <a:pathLst>
                <a:path w="3744" h="871" extrusionOk="0">
                  <a:moveTo>
                    <a:pt x="3454" y="0"/>
                  </a:moveTo>
                  <a:cubicBezTo>
                    <a:pt x="3429" y="0"/>
                    <a:pt x="3401" y="4"/>
                    <a:pt x="3370" y="12"/>
                  </a:cubicBezTo>
                  <a:cubicBezTo>
                    <a:pt x="2470" y="305"/>
                    <a:pt x="1528" y="305"/>
                    <a:pt x="587" y="305"/>
                  </a:cubicBezTo>
                  <a:cubicBezTo>
                    <a:pt x="273" y="305"/>
                    <a:pt x="1" y="870"/>
                    <a:pt x="377" y="870"/>
                  </a:cubicBezTo>
                  <a:cubicBezTo>
                    <a:pt x="1361" y="870"/>
                    <a:pt x="2365" y="870"/>
                    <a:pt x="3328" y="577"/>
                  </a:cubicBezTo>
                  <a:cubicBezTo>
                    <a:pt x="3597" y="519"/>
                    <a:pt x="3743" y="0"/>
                    <a:pt x="34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34"/>
            <p:cNvSpPr/>
            <p:nvPr/>
          </p:nvSpPr>
          <p:spPr>
            <a:xfrm>
              <a:off x="5921550" y="3220250"/>
              <a:ext cx="50650" cy="18275"/>
            </a:xfrm>
            <a:custGeom>
              <a:avLst/>
              <a:gdLst/>
              <a:ahLst/>
              <a:cxnLst/>
              <a:rect l="l" t="t" r="r" b="b"/>
              <a:pathLst>
                <a:path w="2026" h="731" extrusionOk="0">
                  <a:moveTo>
                    <a:pt x="1670" y="1"/>
                  </a:moveTo>
                  <a:cubicBezTo>
                    <a:pt x="1189" y="1"/>
                    <a:pt x="749" y="42"/>
                    <a:pt x="310" y="168"/>
                  </a:cubicBezTo>
                  <a:cubicBezTo>
                    <a:pt x="143" y="210"/>
                    <a:pt x="17" y="356"/>
                    <a:pt x="17" y="524"/>
                  </a:cubicBezTo>
                  <a:cubicBezTo>
                    <a:pt x="0" y="640"/>
                    <a:pt x="64" y="731"/>
                    <a:pt x="164" y="731"/>
                  </a:cubicBezTo>
                  <a:cubicBezTo>
                    <a:pt x="190" y="731"/>
                    <a:pt x="218" y="725"/>
                    <a:pt x="247" y="712"/>
                  </a:cubicBezTo>
                  <a:cubicBezTo>
                    <a:pt x="645" y="586"/>
                    <a:pt x="1063" y="586"/>
                    <a:pt x="1482" y="586"/>
                  </a:cubicBezTo>
                  <a:cubicBezTo>
                    <a:pt x="1775" y="586"/>
                    <a:pt x="2026" y="1"/>
                    <a:pt x="167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34"/>
            <p:cNvSpPr/>
            <p:nvPr/>
          </p:nvSpPr>
          <p:spPr>
            <a:xfrm>
              <a:off x="5916725" y="3187600"/>
              <a:ext cx="75350" cy="18550"/>
            </a:xfrm>
            <a:custGeom>
              <a:avLst/>
              <a:gdLst/>
              <a:ahLst/>
              <a:cxnLst/>
              <a:rect l="l" t="t" r="r" b="b"/>
              <a:pathLst>
                <a:path w="3014" h="742" extrusionOk="0">
                  <a:moveTo>
                    <a:pt x="2712" y="1"/>
                  </a:moveTo>
                  <a:cubicBezTo>
                    <a:pt x="2689" y="1"/>
                    <a:pt x="2665" y="4"/>
                    <a:pt x="2637" y="9"/>
                  </a:cubicBezTo>
                  <a:cubicBezTo>
                    <a:pt x="2116" y="123"/>
                    <a:pt x="1570" y="136"/>
                    <a:pt x="1019" y="136"/>
                  </a:cubicBezTo>
                  <a:cubicBezTo>
                    <a:pt x="861" y="136"/>
                    <a:pt x="703" y="135"/>
                    <a:pt x="545" y="135"/>
                  </a:cubicBezTo>
                  <a:cubicBezTo>
                    <a:pt x="273" y="156"/>
                    <a:pt x="1" y="742"/>
                    <a:pt x="377" y="742"/>
                  </a:cubicBezTo>
                  <a:cubicBezTo>
                    <a:pt x="1110" y="742"/>
                    <a:pt x="1863" y="742"/>
                    <a:pt x="2595" y="574"/>
                  </a:cubicBezTo>
                  <a:cubicBezTo>
                    <a:pt x="2868" y="496"/>
                    <a:pt x="3014" y="1"/>
                    <a:pt x="27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34"/>
            <p:cNvSpPr/>
            <p:nvPr/>
          </p:nvSpPr>
          <p:spPr>
            <a:xfrm>
              <a:off x="5913075" y="3155900"/>
              <a:ext cx="44475" cy="14150"/>
            </a:xfrm>
            <a:custGeom>
              <a:avLst/>
              <a:gdLst/>
              <a:ahLst/>
              <a:cxnLst/>
              <a:rect l="l" t="t" r="r" b="b"/>
              <a:pathLst>
                <a:path w="1779" h="566" extrusionOk="0">
                  <a:moveTo>
                    <a:pt x="544" y="1"/>
                  </a:moveTo>
                  <a:cubicBezTo>
                    <a:pt x="272" y="1"/>
                    <a:pt x="0" y="566"/>
                    <a:pt x="356" y="566"/>
                  </a:cubicBezTo>
                  <a:lnTo>
                    <a:pt x="1214" y="566"/>
                  </a:lnTo>
                  <a:cubicBezTo>
                    <a:pt x="1507" y="566"/>
                    <a:pt x="1779" y="1"/>
                    <a:pt x="14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34"/>
            <p:cNvSpPr/>
            <p:nvPr/>
          </p:nvSpPr>
          <p:spPr>
            <a:xfrm>
              <a:off x="5905750" y="3112500"/>
              <a:ext cx="98900" cy="14675"/>
            </a:xfrm>
            <a:custGeom>
              <a:avLst/>
              <a:gdLst/>
              <a:ahLst/>
              <a:cxnLst/>
              <a:rect l="l" t="t" r="r" b="b"/>
              <a:pathLst>
                <a:path w="3956" h="587" extrusionOk="0">
                  <a:moveTo>
                    <a:pt x="544" y="0"/>
                  </a:moveTo>
                  <a:cubicBezTo>
                    <a:pt x="293" y="0"/>
                    <a:pt x="0" y="586"/>
                    <a:pt x="356" y="586"/>
                  </a:cubicBezTo>
                  <a:lnTo>
                    <a:pt x="3390" y="586"/>
                  </a:lnTo>
                  <a:cubicBezTo>
                    <a:pt x="3683" y="586"/>
                    <a:pt x="3955" y="0"/>
                    <a:pt x="357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34"/>
            <p:cNvSpPr/>
            <p:nvPr/>
          </p:nvSpPr>
          <p:spPr>
            <a:xfrm>
              <a:off x="5913075" y="3069600"/>
              <a:ext cx="48150" cy="14150"/>
            </a:xfrm>
            <a:custGeom>
              <a:avLst/>
              <a:gdLst/>
              <a:ahLst/>
              <a:cxnLst/>
              <a:rect l="l" t="t" r="r" b="b"/>
              <a:pathLst>
                <a:path w="1926" h="566" extrusionOk="0">
                  <a:moveTo>
                    <a:pt x="544" y="1"/>
                  </a:moveTo>
                  <a:cubicBezTo>
                    <a:pt x="272" y="1"/>
                    <a:pt x="0" y="565"/>
                    <a:pt x="356" y="565"/>
                  </a:cubicBezTo>
                  <a:lnTo>
                    <a:pt x="1381" y="565"/>
                  </a:lnTo>
                  <a:cubicBezTo>
                    <a:pt x="1674" y="565"/>
                    <a:pt x="1925" y="1"/>
                    <a:pt x="157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34"/>
            <p:cNvSpPr/>
            <p:nvPr/>
          </p:nvSpPr>
          <p:spPr>
            <a:xfrm>
              <a:off x="5905750" y="3036650"/>
              <a:ext cx="98900" cy="14675"/>
            </a:xfrm>
            <a:custGeom>
              <a:avLst/>
              <a:gdLst/>
              <a:ahLst/>
              <a:cxnLst/>
              <a:rect l="l" t="t" r="r" b="b"/>
              <a:pathLst>
                <a:path w="3956" h="587" extrusionOk="0">
                  <a:moveTo>
                    <a:pt x="544" y="0"/>
                  </a:moveTo>
                  <a:cubicBezTo>
                    <a:pt x="293" y="0"/>
                    <a:pt x="0" y="586"/>
                    <a:pt x="356" y="586"/>
                  </a:cubicBezTo>
                  <a:lnTo>
                    <a:pt x="3390" y="586"/>
                  </a:lnTo>
                  <a:cubicBezTo>
                    <a:pt x="3683" y="586"/>
                    <a:pt x="3955" y="0"/>
                    <a:pt x="357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34"/>
            <p:cNvSpPr/>
            <p:nvPr/>
          </p:nvSpPr>
          <p:spPr>
            <a:xfrm>
              <a:off x="5917250" y="3007875"/>
              <a:ext cx="32975" cy="14675"/>
            </a:xfrm>
            <a:custGeom>
              <a:avLst/>
              <a:gdLst/>
              <a:ahLst/>
              <a:cxnLst/>
              <a:rect l="l" t="t" r="r" b="b"/>
              <a:pathLst>
                <a:path w="1319" h="587" extrusionOk="0">
                  <a:moveTo>
                    <a:pt x="377" y="1"/>
                  </a:moveTo>
                  <a:cubicBezTo>
                    <a:pt x="210" y="1"/>
                    <a:pt x="64" y="168"/>
                    <a:pt x="43" y="293"/>
                  </a:cubicBezTo>
                  <a:cubicBezTo>
                    <a:pt x="1" y="419"/>
                    <a:pt x="43" y="586"/>
                    <a:pt x="189" y="586"/>
                  </a:cubicBezTo>
                  <a:lnTo>
                    <a:pt x="921" y="586"/>
                  </a:lnTo>
                  <a:cubicBezTo>
                    <a:pt x="1089" y="586"/>
                    <a:pt x="1235" y="419"/>
                    <a:pt x="1256" y="293"/>
                  </a:cubicBezTo>
                  <a:cubicBezTo>
                    <a:pt x="1319" y="168"/>
                    <a:pt x="1256" y="1"/>
                    <a:pt x="11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34"/>
            <p:cNvSpPr/>
            <p:nvPr/>
          </p:nvSpPr>
          <p:spPr>
            <a:xfrm>
              <a:off x="5905750" y="2953425"/>
              <a:ext cx="108900" cy="18375"/>
            </a:xfrm>
            <a:custGeom>
              <a:avLst/>
              <a:gdLst/>
              <a:ahLst/>
              <a:cxnLst/>
              <a:rect l="l" t="t" r="r" b="b"/>
              <a:pathLst>
                <a:path w="4356" h="735" extrusionOk="0">
                  <a:moveTo>
                    <a:pt x="4032" y="0"/>
                  </a:moveTo>
                  <a:cubicBezTo>
                    <a:pt x="4021" y="0"/>
                    <a:pt x="4009" y="1"/>
                    <a:pt x="3997" y="2"/>
                  </a:cubicBezTo>
                  <a:cubicBezTo>
                    <a:pt x="2846" y="149"/>
                    <a:pt x="1695" y="149"/>
                    <a:pt x="544" y="170"/>
                  </a:cubicBezTo>
                  <a:cubicBezTo>
                    <a:pt x="293" y="170"/>
                    <a:pt x="0" y="735"/>
                    <a:pt x="356" y="735"/>
                  </a:cubicBezTo>
                  <a:cubicBezTo>
                    <a:pt x="1507" y="735"/>
                    <a:pt x="2658" y="735"/>
                    <a:pt x="3809" y="588"/>
                  </a:cubicBezTo>
                  <a:cubicBezTo>
                    <a:pt x="4092" y="568"/>
                    <a:pt x="4355" y="0"/>
                    <a:pt x="403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34"/>
            <p:cNvSpPr/>
            <p:nvPr/>
          </p:nvSpPr>
          <p:spPr>
            <a:xfrm>
              <a:off x="6005125" y="3698700"/>
              <a:ext cx="57575" cy="44950"/>
            </a:xfrm>
            <a:custGeom>
              <a:avLst/>
              <a:gdLst/>
              <a:ahLst/>
              <a:cxnLst/>
              <a:rect l="l" t="t" r="r" b="b"/>
              <a:pathLst>
                <a:path w="2303" h="1798" extrusionOk="0">
                  <a:moveTo>
                    <a:pt x="960" y="584"/>
                  </a:moveTo>
                  <a:cubicBezTo>
                    <a:pt x="1150" y="584"/>
                    <a:pt x="1323" y="681"/>
                    <a:pt x="1466" y="824"/>
                  </a:cubicBezTo>
                  <a:cubicBezTo>
                    <a:pt x="1507" y="866"/>
                    <a:pt x="1549" y="949"/>
                    <a:pt x="1549" y="970"/>
                  </a:cubicBezTo>
                  <a:cubicBezTo>
                    <a:pt x="1549" y="1033"/>
                    <a:pt x="1507" y="1054"/>
                    <a:pt x="1445" y="1138"/>
                  </a:cubicBezTo>
                  <a:cubicBezTo>
                    <a:pt x="1345" y="1210"/>
                    <a:pt x="1245" y="1242"/>
                    <a:pt x="1152" y="1242"/>
                  </a:cubicBezTo>
                  <a:cubicBezTo>
                    <a:pt x="888" y="1242"/>
                    <a:pt x="666" y="995"/>
                    <a:pt x="582" y="731"/>
                  </a:cubicBezTo>
                  <a:lnTo>
                    <a:pt x="582" y="731"/>
                  </a:lnTo>
                  <a:cubicBezTo>
                    <a:pt x="626" y="625"/>
                    <a:pt x="711" y="594"/>
                    <a:pt x="859" y="594"/>
                  </a:cubicBezTo>
                  <a:cubicBezTo>
                    <a:pt x="893" y="587"/>
                    <a:pt x="927" y="584"/>
                    <a:pt x="960" y="584"/>
                  </a:cubicBezTo>
                  <a:close/>
                  <a:moveTo>
                    <a:pt x="1148" y="1"/>
                  </a:moveTo>
                  <a:cubicBezTo>
                    <a:pt x="1106" y="1"/>
                    <a:pt x="1065" y="3"/>
                    <a:pt x="1026" y="8"/>
                  </a:cubicBezTo>
                  <a:cubicBezTo>
                    <a:pt x="738" y="40"/>
                    <a:pt x="510" y="175"/>
                    <a:pt x="342" y="369"/>
                  </a:cubicBezTo>
                  <a:lnTo>
                    <a:pt x="342" y="369"/>
                  </a:lnTo>
                  <a:cubicBezTo>
                    <a:pt x="301" y="374"/>
                    <a:pt x="262" y="387"/>
                    <a:pt x="231" y="405"/>
                  </a:cubicBezTo>
                  <a:cubicBezTo>
                    <a:pt x="85" y="468"/>
                    <a:pt x="1" y="594"/>
                    <a:pt x="22" y="782"/>
                  </a:cubicBezTo>
                  <a:cubicBezTo>
                    <a:pt x="24" y="844"/>
                    <a:pt x="31" y="905"/>
                    <a:pt x="42" y="963"/>
                  </a:cubicBezTo>
                  <a:lnTo>
                    <a:pt x="42" y="963"/>
                  </a:lnTo>
                  <a:cubicBezTo>
                    <a:pt x="35" y="993"/>
                    <a:pt x="28" y="1023"/>
                    <a:pt x="22" y="1054"/>
                  </a:cubicBezTo>
                  <a:cubicBezTo>
                    <a:pt x="7" y="1175"/>
                    <a:pt x="68" y="1241"/>
                    <a:pt x="150" y="1261"/>
                  </a:cubicBezTo>
                  <a:lnTo>
                    <a:pt x="150" y="1261"/>
                  </a:lnTo>
                  <a:cubicBezTo>
                    <a:pt x="327" y="1584"/>
                    <a:pt x="662" y="1797"/>
                    <a:pt x="1022" y="1797"/>
                  </a:cubicBezTo>
                  <a:cubicBezTo>
                    <a:pt x="1183" y="1797"/>
                    <a:pt x="1349" y="1755"/>
                    <a:pt x="1507" y="1661"/>
                  </a:cubicBezTo>
                  <a:cubicBezTo>
                    <a:pt x="1905" y="1430"/>
                    <a:pt x="2303" y="928"/>
                    <a:pt x="2031" y="468"/>
                  </a:cubicBezTo>
                  <a:cubicBezTo>
                    <a:pt x="1882" y="152"/>
                    <a:pt x="1484" y="1"/>
                    <a:pt x="114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34"/>
            <p:cNvSpPr/>
            <p:nvPr/>
          </p:nvSpPr>
          <p:spPr>
            <a:xfrm>
              <a:off x="6030675" y="2832900"/>
              <a:ext cx="94800" cy="904900"/>
            </a:xfrm>
            <a:custGeom>
              <a:avLst/>
              <a:gdLst/>
              <a:ahLst/>
              <a:cxnLst/>
              <a:rect l="l" t="t" r="r" b="b"/>
              <a:pathLst>
                <a:path w="3792" h="36196" extrusionOk="0">
                  <a:moveTo>
                    <a:pt x="468" y="0"/>
                  </a:moveTo>
                  <a:cubicBezTo>
                    <a:pt x="258" y="0"/>
                    <a:pt x="1" y="315"/>
                    <a:pt x="130" y="492"/>
                  </a:cubicBezTo>
                  <a:cubicBezTo>
                    <a:pt x="841" y="1455"/>
                    <a:pt x="967" y="2940"/>
                    <a:pt x="1176" y="4091"/>
                  </a:cubicBezTo>
                  <a:cubicBezTo>
                    <a:pt x="1469" y="5849"/>
                    <a:pt x="1511" y="7627"/>
                    <a:pt x="1511" y="9406"/>
                  </a:cubicBezTo>
                  <a:cubicBezTo>
                    <a:pt x="1532" y="12356"/>
                    <a:pt x="1406" y="15327"/>
                    <a:pt x="1741" y="18277"/>
                  </a:cubicBezTo>
                  <a:cubicBezTo>
                    <a:pt x="2097" y="21311"/>
                    <a:pt x="2850" y="24282"/>
                    <a:pt x="3101" y="27358"/>
                  </a:cubicBezTo>
                  <a:cubicBezTo>
                    <a:pt x="3247" y="28886"/>
                    <a:pt x="2975" y="30434"/>
                    <a:pt x="3080" y="31982"/>
                  </a:cubicBezTo>
                  <a:cubicBezTo>
                    <a:pt x="3143" y="32819"/>
                    <a:pt x="3247" y="33656"/>
                    <a:pt x="3268" y="34493"/>
                  </a:cubicBezTo>
                  <a:cubicBezTo>
                    <a:pt x="3268" y="35100"/>
                    <a:pt x="3059" y="35456"/>
                    <a:pt x="3185" y="36042"/>
                  </a:cubicBezTo>
                  <a:cubicBezTo>
                    <a:pt x="3210" y="36151"/>
                    <a:pt x="3278" y="36195"/>
                    <a:pt x="3356" y="36195"/>
                  </a:cubicBezTo>
                  <a:cubicBezTo>
                    <a:pt x="3533" y="36195"/>
                    <a:pt x="3766" y="35972"/>
                    <a:pt x="3708" y="35770"/>
                  </a:cubicBezTo>
                  <a:cubicBezTo>
                    <a:pt x="3603" y="35351"/>
                    <a:pt x="3791" y="34409"/>
                    <a:pt x="3791" y="33949"/>
                  </a:cubicBezTo>
                  <a:cubicBezTo>
                    <a:pt x="3791" y="33342"/>
                    <a:pt x="3708" y="32757"/>
                    <a:pt x="3666" y="32171"/>
                  </a:cubicBezTo>
                  <a:cubicBezTo>
                    <a:pt x="3498" y="30622"/>
                    <a:pt x="3791" y="29095"/>
                    <a:pt x="3687" y="27567"/>
                  </a:cubicBezTo>
                  <a:cubicBezTo>
                    <a:pt x="3478" y="24345"/>
                    <a:pt x="2703" y="21207"/>
                    <a:pt x="2306" y="17984"/>
                  </a:cubicBezTo>
                  <a:cubicBezTo>
                    <a:pt x="1845" y="14616"/>
                    <a:pt x="2117" y="11163"/>
                    <a:pt x="2034" y="7795"/>
                  </a:cubicBezTo>
                  <a:cubicBezTo>
                    <a:pt x="2013" y="6288"/>
                    <a:pt x="1887" y="4803"/>
                    <a:pt x="1615" y="3338"/>
                  </a:cubicBezTo>
                  <a:cubicBezTo>
                    <a:pt x="1427" y="2271"/>
                    <a:pt x="1260" y="994"/>
                    <a:pt x="632" y="95"/>
                  </a:cubicBezTo>
                  <a:cubicBezTo>
                    <a:pt x="589" y="28"/>
                    <a:pt x="531" y="0"/>
                    <a:pt x="46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35"/>
          <p:cNvSpPr/>
          <p:nvPr/>
        </p:nvSpPr>
        <p:spPr>
          <a:xfrm>
            <a:off x="7565675" y="1156825"/>
            <a:ext cx="617382" cy="645933"/>
          </a:xfrm>
          <a:custGeom>
            <a:avLst/>
            <a:gdLst/>
            <a:ahLst/>
            <a:cxnLst/>
            <a:rect l="l" t="t" r="r" b="b"/>
            <a:pathLst>
              <a:path w="8174" h="8552" extrusionOk="0">
                <a:moveTo>
                  <a:pt x="2836" y="2059"/>
                </a:moveTo>
                <a:cubicBezTo>
                  <a:pt x="2869" y="2459"/>
                  <a:pt x="2836" y="2826"/>
                  <a:pt x="2636" y="3226"/>
                </a:cubicBezTo>
                <a:cubicBezTo>
                  <a:pt x="2369" y="2726"/>
                  <a:pt x="2703" y="2459"/>
                  <a:pt x="2836" y="2059"/>
                </a:cubicBezTo>
                <a:close/>
                <a:moveTo>
                  <a:pt x="5705" y="2626"/>
                </a:moveTo>
                <a:cubicBezTo>
                  <a:pt x="5705" y="3059"/>
                  <a:pt x="5471" y="3393"/>
                  <a:pt x="5204" y="3793"/>
                </a:cubicBezTo>
                <a:cubicBezTo>
                  <a:pt x="5171" y="3827"/>
                  <a:pt x="5038" y="3827"/>
                  <a:pt x="5038" y="3827"/>
                </a:cubicBezTo>
                <a:cubicBezTo>
                  <a:pt x="5004" y="3727"/>
                  <a:pt x="4938" y="3627"/>
                  <a:pt x="4971" y="3560"/>
                </a:cubicBezTo>
                <a:cubicBezTo>
                  <a:pt x="5038" y="3393"/>
                  <a:pt x="5138" y="3226"/>
                  <a:pt x="5271" y="3126"/>
                </a:cubicBezTo>
                <a:cubicBezTo>
                  <a:pt x="5371" y="2893"/>
                  <a:pt x="5538" y="2793"/>
                  <a:pt x="5705" y="2626"/>
                </a:cubicBezTo>
                <a:close/>
                <a:moveTo>
                  <a:pt x="4603" y="387"/>
                </a:moveTo>
                <a:cubicBezTo>
                  <a:pt x="4954" y="387"/>
                  <a:pt x="5221" y="552"/>
                  <a:pt x="5405" y="858"/>
                </a:cubicBezTo>
                <a:cubicBezTo>
                  <a:pt x="5538" y="1025"/>
                  <a:pt x="5638" y="1225"/>
                  <a:pt x="5671" y="1392"/>
                </a:cubicBezTo>
                <a:cubicBezTo>
                  <a:pt x="5738" y="1725"/>
                  <a:pt x="5805" y="1992"/>
                  <a:pt x="5405" y="2226"/>
                </a:cubicBezTo>
                <a:cubicBezTo>
                  <a:pt x="5138" y="2459"/>
                  <a:pt x="4871" y="2793"/>
                  <a:pt x="4671" y="3059"/>
                </a:cubicBezTo>
                <a:cubicBezTo>
                  <a:pt x="4571" y="3193"/>
                  <a:pt x="4504" y="3393"/>
                  <a:pt x="4504" y="3627"/>
                </a:cubicBezTo>
                <a:cubicBezTo>
                  <a:pt x="4471" y="3860"/>
                  <a:pt x="4671" y="4127"/>
                  <a:pt x="4904" y="4194"/>
                </a:cubicBezTo>
                <a:cubicBezTo>
                  <a:pt x="4988" y="4231"/>
                  <a:pt x="5062" y="4247"/>
                  <a:pt x="5127" y="4247"/>
                </a:cubicBezTo>
                <a:cubicBezTo>
                  <a:pt x="5298" y="4247"/>
                  <a:pt x="5418" y="4138"/>
                  <a:pt x="5538" y="3993"/>
                </a:cubicBezTo>
                <a:cubicBezTo>
                  <a:pt x="5872" y="3627"/>
                  <a:pt x="6038" y="3160"/>
                  <a:pt x="6172" y="2659"/>
                </a:cubicBezTo>
                <a:cubicBezTo>
                  <a:pt x="6205" y="2492"/>
                  <a:pt x="6205" y="2226"/>
                  <a:pt x="6305" y="2226"/>
                </a:cubicBezTo>
                <a:cubicBezTo>
                  <a:pt x="6422" y="2186"/>
                  <a:pt x="6574" y="2170"/>
                  <a:pt x="6720" y="2170"/>
                </a:cubicBezTo>
                <a:cubicBezTo>
                  <a:pt x="6823" y="2170"/>
                  <a:pt x="6923" y="2178"/>
                  <a:pt x="7006" y="2192"/>
                </a:cubicBezTo>
                <a:cubicBezTo>
                  <a:pt x="7373" y="2326"/>
                  <a:pt x="7573" y="2659"/>
                  <a:pt x="7640" y="3026"/>
                </a:cubicBezTo>
                <a:cubicBezTo>
                  <a:pt x="7673" y="3293"/>
                  <a:pt x="7673" y="3526"/>
                  <a:pt x="7573" y="3727"/>
                </a:cubicBezTo>
                <a:cubicBezTo>
                  <a:pt x="7173" y="4994"/>
                  <a:pt x="6639" y="6162"/>
                  <a:pt x="5671" y="7129"/>
                </a:cubicBezTo>
                <a:cubicBezTo>
                  <a:pt x="5138" y="7696"/>
                  <a:pt x="4404" y="8063"/>
                  <a:pt x="3570" y="8063"/>
                </a:cubicBezTo>
                <a:cubicBezTo>
                  <a:pt x="2736" y="8063"/>
                  <a:pt x="2136" y="7729"/>
                  <a:pt x="1635" y="7129"/>
                </a:cubicBezTo>
                <a:cubicBezTo>
                  <a:pt x="1102" y="6395"/>
                  <a:pt x="835" y="5561"/>
                  <a:pt x="701" y="4694"/>
                </a:cubicBezTo>
                <a:cubicBezTo>
                  <a:pt x="668" y="4360"/>
                  <a:pt x="635" y="4027"/>
                  <a:pt x="635" y="3827"/>
                </a:cubicBezTo>
                <a:cubicBezTo>
                  <a:pt x="668" y="2893"/>
                  <a:pt x="701" y="2059"/>
                  <a:pt x="1102" y="1392"/>
                </a:cubicBezTo>
                <a:cubicBezTo>
                  <a:pt x="1202" y="1158"/>
                  <a:pt x="1368" y="958"/>
                  <a:pt x="1569" y="791"/>
                </a:cubicBezTo>
                <a:cubicBezTo>
                  <a:pt x="1711" y="681"/>
                  <a:pt x="1862" y="629"/>
                  <a:pt x="2005" y="629"/>
                </a:cubicBezTo>
                <a:cubicBezTo>
                  <a:pt x="2296" y="629"/>
                  <a:pt x="2557" y="845"/>
                  <a:pt x="2669" y="1225"/>
                </a:cubicBezTo>
                <a:cubicBezTo>
                  <a:pt x="2669" y="1292"/>
                  <a:pt x="2636" y="1392"/>
                  <a:pt x="2603" y="1492"/>
                </a:cubicBezTo>
                <a:cubicBezTo>
                  <a:pt x="2436" y="1859"/>
                  <a:pt x="2202" y="2292"/>
                  <a:pt x="2102" y="2693"/>
                </a:cubicBezTo>
                <a:cubicBezTo>
                  <a:pt x="1969" y="3026"/>
                  <a:pt x="2136" y="3393"/>
                  <a:pt x="2369" y="3560"/>
                </a:cubicBezTo>
                <a:cubicBezTo>
                  <a:pt x="2480" y="3615"/>
                  <a:pt x="2579" y="3647"/>
                  <a:pt x="2666" y="3647"/>
                </a:cubicBezTo>
                <a:cubicBezTo>
                  <a:pt x="2790" y="3647"/>
                  <a:pt x="2891" y="3583"/>
                  <a:pt x="2970" y="3426"/>
                </a:cubicBezTo>
                <a:cubicBezTo>
                  <a:pt x="3070" y="3160"/>
                  <a:pt x="3203" y="2826"/>
                  <a:pt x="3236" y="2526"/>
                </a:cubicBezTo>
                <a:cubicBezTo>
                  <a:pt x="3303" y="2192"/>
                  <a:pt x="3203" y="1825"/>
                  <a:pt x="3203" y="1458"/>
                </a:cubicBezTo>
                <a:cubicBezTo>
                  <a:pt x="3170" y="1358"/>
                  <a:pt x="3170" y="1292"/>
                  <a:pt x="3203" y="1225"/>
                </a:cubicBezTo>
                <a:cubicBezTo>
                  <a:pt x="3503" y="791"/>
                  <a:pt x="3904" y="458"/>
                  <a:pt x="4504" y="391"/>
                </a:cubicBezTo>
                <a:cubicBezTo>
                  <a:pt x="4538" y="388"/>
                  <a:pt x="4570" y="387"/>
                  <a:pt x="4603" y="387"/>
                </a:cubicBezTo>
                <a:close/>
                <a:moveTo>
                  <a:pt x="4581" y="1"/>
                </a:moveTo>
                <a:cubicBezTo>
                  <a:pt x="4025" y="1"/>
                  <a:pt x="3438" y="292"/>
                  <a:pt x="3003" y="825"/>
                </a:cubicBezTo>
                <a:cubicBezTo>
                  <a:pt x="2970" y="724"/>
                  <a:pt x="2970" y="724"/>
                  <a:pt x="2936" y="724"/>
                </a:cubicBezTo>
                <a:cubicBezTo>
                  <a:pt x="2690" y="384"/>
                  <a:pt x="2368" y="204"/>
                  <a:pt x="2033" y="204"/>
                </a:cubicBezTo>
                <a:cubicBezTo>
                  <a:pt x="1777" y="204"/>
                  <a:pt x="1513" y="308"/>
                  <a:pt x="1268" y="524"/>
                </a:cubicBezTo>
                <a:cubicBezTo>
                  <a:pt x="935" y="791"/>
                  <a:pt x="701" y="1158"/>
                  <a:pt x="601" y="1558"/>
                </a:cubicBezTo>
                <a:cubicBezTo>
                  <a:pt x="1" y="3360"/>
                  <a:pt x="134" y="5128"/>
                  <a:pt x="968" y="6829"/>
                </a:cubicBezTo>
                <a:cubicBezTo>
                  <a:pt x="1302" y="7496"/>
                  <a:pt x="1802" y="8030"/>
                  <a:pt x="2503" y="8330"/>
                </a:cubicBezTo>
                <a:cubicBezTo>
                  <a:pt x="2879" y="8480"/>
                  <a:pt x="3248" y="8551"/>
                  <a:pt x="3608" y="8551"/>
                </a:cubicBezTo>
                <a:cubicBezTo>
                  <a:pt x="4363" y="8551"/>
                  <a:pt x="5072" y="8239"/>
                  <a:pt x="5705" y="7696"/>
                </a:cubicBezTo>
                <a:cubicBezTo>
                  <a:pt x="6939" y="6662"/>
                  <a:pt x="7539" y="5294"/>
                  <a:pt x="8040" y="3827"/>
                </a:cubicBezTo>
                <a:cubicBezTo>
                  <a:pt x="8107" y="3693"/>
                  <a:pt x="8107" y="3627"/>
                  <a:pt x="8107" y="3493"/>
                </a:cubicBezTo>
                <a:cubicBezTo>
                  <a:pt x="8173" y="2626"/>
                  <a:pt x="7640" y="1859"/>
                  <a:pt x="6839" y="1792"/>
                </a:cubicBezTo>
                <a:lnTo>
                  <a:pt x="6205" y="1792"/>
                </a:lnTo>
                <a:cubicBezTo>
                  <a:pt x="6050" y="554"/>
                  <a:pt x="5347" y="1"/>
                  <a:pt x="4581" y="1"/>
                </a:cubicBezTo>
                <a:close/>
              </a:path>
            </a:pathLst>
          </a:custGeom>
          <a:solidFill>
            <a:srgbClr val="FEC10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5" name="Google Shape;395;p35"/>
          <p:cNvGrpSpPr/>
          <p:nvPr/>
        </p:nvGrpSpPr>
        <p:grpSpPr>
          <a:xfrm>
            <a:off x="7251612" y="3954502"/>
            <a:ext cx="858653" cy="908171"/>
            <a:chOff x="3576050" y="1905050"/>
            <a:chExt cx="306925" cy="324625"/>
          </a:xfrm>
        </p:grpSpPr>
        <p:sp>
          <p:nvSpPr>
            <p:cNvPr id="396" name="Google Shape;396;p35"/>
            <p:cNvSpPr/>
            <p:nvPr/>
          </p:nvSpPr>
          <p:spPr>
            <a:xfrm>
              <a:off x="3576050" y="1905050"/>
              <a:ext cx="306925" cy="324625"/>
            </a:xfrm>
            <a:custGeom>
              <a:avLst/>
              <a:gdLst/>
              <a:ahLst/>
              <a:cxnLst/>
              <a:rect l="l" t="t" r="r" b="b"/>
              <a:pathLst>
                <a:path w="12277" h="12985" extrusionOk="0">
                  <a:moveTo>
                    <a:pt x="8507" y="457"/>
                  </a:moveTo>
                  <a:cubicBezTo>
                    <a:pt x="8603" y="457"/>
                    <a:pt x="8703" y="472"/>
                    <a:pt x="8807" y="504"/>
                  </a:cubicBezTo>
                  <a:cubicBezTo>
                    <a:pt x="9274" y="671"/>
                    <a:pt x="9641" y="1172"/>
                    <a:pt x="9674" y="1739"/>
                  </a:cubicBezTo>
                  <a:cubicBezTo>
                    <a:pt x="9708" y="2506"/>
                    <a:pt x="9508" y="3140"/>
                    <a:pt x="9274" y="3807"/>
                  </a:cubicBezTo>
                  <a:cubicBezTo>
                    <a:pt x="9141" y="4174"/>
                    <a:pt x="8974" y="4541"/>
                    <a:pt x="8774" y="4874"/>
                  </a:cubicBezTo>
                  <a:cubicBezTo>
                    <a:pt x="8640" y="5141"/>
                    <a:pt x="8674" y="5241"/>
                    <a:pt x="8907" y="5375"/>
                  </a:cubicBezTo>
                  <a:cubicBezTo>
                    <a:pt x="9941" y="6008"/>
                    <a:pt x="10675" y="6909"/>
                    <a:pt x="11309" y="7910"/>
                  </a:cubicBezTo>
                  <a:cubicBezTo>
                    <a:pt x="11943" y="8877"/>
                    <a:pt x="11743" y="9844"/>
                    <a:pt x="11109" y="10712"/>
                  </a:cubicBezTo>
                  <a:cubicBezTo>
                    <a:pt x="10275" y="11913"/>
                    <a:pt x="8974" y="12580"/>
                    <a:pt x="7073" y="12580"/>
                  </a:cubicBezTo>
                  <a:cubicBezTo>
                    <a:pt x="6339" y="12546"/>
                    <a:pt x="5338" y="12213"/>
                    <a:pt x="4537" y="11379"/>
                  </a:cubicBezTo>
                  <a:cubicBezTo>
                    <a:pt x="4004" y="10845"/>
                    <a:pt x="3804" y="10178"/>
                    <a:pt x="3870" y="9411"/>
                  </a:cubicBezTo>
                  <a:cubicBezTo>
                    <a:pt x="3937" y="8910"/>
                    <a:pt x="4004" y="8410"/>
                    <a:pt x="4104" y="7910"/>
                  </a:cubicBezTo>
                  <a:cubicBezTo>
                    <a:pt x="4170" y="7576"/>
                    <a:pt x="4137" y="7543"/>
                    <a:pt x="3837" y="7476"/>
                  </a:cubicBezTo>
                  <a:cubicBezTo>
                    <a:pt x="2936" y="7176"/>
                    <a:pt x="2102" y="6742"/>
                    <a:pt x="1302" y="6209"/>
                  </a:cubicBezTo>
                  <a:cubicBezTo>
                    <a:pt x="1235" y="6175"/>
                    <a:pt x="1168" y="6075"/>
                    <a:pt x="1102" y="6042"/>
                  </a:cubicBezTo>
                  <a:cubicBezTo>
                    <a:pt x="301" y="5475"/>
                    <a:pt x="334" y="4874"/>
                    <a:pt x="801" y="4040"/>
                  </a:cubicBezTo>
                  <a:cubicBezTo>
                    <a:pt x="900" y="3868"/>
                    <a:pt x="1108" y="3768"/>
                    <a:pt x="1357" y="3768"/>
                  </a:cubicBezTo>
                  <a:cubicBezTo>
                    <a:pt x="1446" y="3768"/>
                    <a:pt x="1539" y="3781"/>
                    <a:pt x="1635" y="3807"/>
                  </a:cubicBezTo>
                  <a:cubicBezTo>
                    <a:pt x="2302" y="3974"/>
                    <a:pt x="2936" y="4341"/>
                    <a:pt x="3470" y="4808"/>
                  </a:cubicBezTo>
                  <a:cubicBezTo>
                    <a:pt x="3970" y="5208"/>
                    <a:pt x="4437" y="5708"/>
                    <a:pt x="4904" y="6209"/>
                  </a:cubicBezTo>
                  <a:cubicBezTo>
                    <a:pt x="5010" y="6297"/>
                    <a:pt x="5088" y="6338"/>
                    <a:pt x="5167" y="6338"/>
                  </a:cubicBezTo>
                  <a:cubicBezTo>
                    <a:pt x="5238" y="6338"/>
                    <a:pt x="5310" y="6305"/>
                    <a:pt x="5405" y="6242"/>
                  </a:cubicBezTo>
                  <a:cubicBezTo>
                    <a:pt x="5538" y="6142"/>
                    <a:pt x="5705" y="5975"/>
                    <a:pt x="5872" y="5875"/>
                  </a:cubicBezTo>
                  <a:cubicBezTo>
                    <a:pt x="6239" y="5742"/>
                    <a:pt x="6505" y="5641"/>
                    <a:pt x="6839" y="5541"/>
                  </a:cubicBezTo>
                  <a:cubicBezTo>
                    <a:pt x="7139" y="5475"/>
                    <a:pt x="7173" y="5408"/>
                    <a:pt x="7106" y="5141"/>
                  </a:cubicBezTo>
                  <a:cubicBezTo>
                    <a:pt x="6872" y="4407"/>
                    <a:pt x="6772" y="3673"/>
                    <a:pt x="6806" y="2906"/>
                  </a:cubicBezTo>
                  <a:cubicBezTo>
                    <a:pt x="6839" y="2206"/>
                    <a:pt x="7006" y="1539"/>
                    <a:pt x="7506" y="1005"/>
                  </a:cubicBezTo>
                  <a:cubicBezTo>
                    <a:pt x="7775" y="709"/>
                    <a:pt x="8108" y="457"/>
                    <a:pt x="8507" y="457"/>
                  </a:cubicBezTo>
                  <a:close/>
                  <a:moveTo>
                    <a:pt x="8515" y="1"/>
                  </a:moveTo>
                  <a:cubicBezTo>
                    <a:pt x="8226" y="1"/>
                    <a:pt x="7925" y="88"/>
                    <a:pt x="7640" y="271"/>
                  </a:cubicBezTo>
                  <a:cubicBezTo>
                    <a:pt x="7339" y="504"/>
                    <a:pt x="7106" y="771"/>
                    <a:pt x="6906" y="1071"/>
                  </a:cubicBezTo>
                  <a:cubicBezTo>
                    <a:pt x="6305" y="1939"/>
                    <a:pt x="6339" y="2940"/>
                    <a:pt x="6439" y="3940"/>
                  </a:cubicBezTo>
                  <a:cubicBezTo>
                    <a:pt x="6472" y="4341"/>
                    <a:pt x="6572" y="4707"/>
                    <a:pt x="6606" y="5008"/>
                  </a:cubicBezTo>
                  <a:cubicBezTo>
                    <a:pt x="6105" y="5241"/>
                    <a:pt x="5672" y="5508"/>
                    <a:pt x="5305" y="5675"/>
                  </a:cubicBezTo>
                  <a:cubicBezTo>
                    <a:pt x="4938" y="5275"/>
                    <a:pt x="4504" y="4908"/>
                    <a:pt x="4104" y="4574"/>
                  </a:cubicBezTo>
                  <a:cubicBezTo>
                    <a:pt x="3437" y="4040"/>
                    <a:pt x="2736" y="3573"/>
                    <a:pt x="1902" y="3340"/>
                  </a:cubicBezTo>
                  <a:cubicBezTo>
                    <a:pt x="1704" y="3279"/>
                    <a:pt x="1512" y="3239"/>
                    <a:pt x="1331" y="3239"/>
                  </a:cubicBezTo>
                  <a:cubicBezTo>
                    <a:pt x="1116" y="3239"/>
                    <a:pt x="916" y="3295"/>
                    <a:pt x="735" y="3440"/>
                  </a:cubicBezTo>
                  <a:cubicBezTo>
                    <a:pt x="234" y="3907"/>
                    <a:pt x="1" y="4507"/>
                    <a:pt x="68" y="5108"/>
                  </a:cubicBezTo>
                  <a:cubicBezTo>
                    <a:pt x="101" y="5608"/>
                    <a:pt x="434" y="6008"/>
                    <a:pt x="801" y="6342"/>
                  </a:cubicBezTo>
                  <a:cubicBezTo>
                    <a:pt x="1602" y="6942"/>
                    <a:pt x="2469" y="7376"/>
                    <a:pt x="3437" y="7710"/>
                  </a:cubicBezTo>
                  <a:cubicBezTo>
                    <a:pt x="3603" y="7810"/>
                    <a:pt x="3637" y="7876"/>
                    <a:pt x="3603" y="8043"/>
                  </a:cubicBezTo>
                  <a:cubicBezTo>
                    <a:pt x="3503" y="8377"/>
                    <a:pt x="3470" y="8677"/>
                    <a:pt x="3437" y="9011"/>
                  </a:cubicBezTo>
                  <a:cubicBezTo>
                    <a:pt x="3303" y="10178"/>
                    <a:pt x="3603" y="11212"/>
                    <a:pt x="4571" y="11979"/>
                  </a:cubicBezTo>
                  <a:cubicBezTo>
                    <a:pt x="5415" y="12662"/>
                    <a:pt x="6430" y="12984"/>
                    <a:pt x="7444" y="12984"/>
                  </a:cubicBezTo>
                  <a:cubicBezTo>
                    <a:pt x="9155" y="12984"/>
                    <a:pt x="10863" y="12066"/>
                    <a:pt x="11743" y="10412"/>
                  </a:cubicBezTo>
                  <a:cubicBezTo>
                    <a:pt x="12276" y="9411"/>
                    <a:pt x="12243" y="8477"/>
                    <a:pt x="11609" y="7509"/>
                  </a:cubicBezTo>
                  <a:lnTo>
                    <a:pt x="11242" y="7009"/>
                  </a:lnTo>
                  <a:cubicBezTo>
                    <a:pt x="10642" y="6242"/>
                    <a:pt x="10008" y="5541"/>
                    <a:pt x="9241" y="5008"/>
                  </a:cubicBezTo>
                  <a:cubicBezTo>
                    <a:pt x="9474" y="4474"/>
                    <a:pt x="9674" y="3907"/>
                    <a:pt x="9841" y="3340"/>
                  </a:cubicBezTo>
                  <a:cubicBezTo>
                    <a:pt x="10108" y="2673"/>
                    <a:pt x="10241" y="1939"/>
                    <a:pt x="10008" y="1238"/>
                  </a:cubicBezTo>
                  <a:cubicBezTo>
                    <a:pt x="9776" y="450"/>
                    <a:pt x="9174" y="1"/>
                    <a:pt x="851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35"/>
            <p:cNvSpPr/>
            <p:nvPr/>
          </p:nvSpPr>
          <p:spPr>
            <a:xfrm>
              <a:off x="3730325" y="2130100"/>
              <a:ext cx="82600" cy="51100"/>
            </a:xfrm>
            <a:custGeom>
              <a:avLst/>
              <a:gdLst/>
              <a:ahLst/>
              <a:cxnLst/>
              <a:rect l="l" t="t" r="r" b="b"/>
              <a:pathLst>
                <a:path w="3304" h="2044" extrusionOk="0">
                  <a:moveTo>
                    <a:pt x="3061" y="0"/>
                  </a:moveTo>
                  <a:cubicBezTo>
                    <a:pt x="2947" y="0"/>
                    <a:pt x="2892" y="70"/>
                    <a:pt x="2836" y="209"/>
                  </a:cubicBezTo>
                  <a:cubicBezTo>
                    <a:pt x="2641" y="1063"/>
                    <a:pt x="1911" y="1542"/>
                    <a:pt x="1154" y="1542"/>
                  </a:cubicBezTo>
                  <a:cubicBezTo>
                    <a:pt x="876" y="1542"/>
                    <a:pt x="594" y="1477"/>
                    <a:pt x="334" y="1343"/>
                  </a:cubicBezTo>
                  <a:cubicBezTo>
                    <a:pt x="322" y="1336"/>
                    <a:pt x="307" y="1334"/>
                    <a:pt x="289" y="1334"/>
                  </a:cubicBezTo>
                  <a:cubicBezTo>
                    <a:pt x="217" y="1334"/>
                    <a:pt x="109" y="1383"/>
                    <a:pt x="1" y="1410"/>
                  </a:cubicBezTo>
                  <a:cubicBezTo>
                    <a:pt x="101" y="1510"/>
                    <a:pt x="101" y="1676"/>
                    <a:pt x="168" y="1710"/>
                  </a:cubicBezTo>
                  <a:cubicBezTo>
                    <a:pt x="501" y="1843"/>
                    <a:pt x="835" y="1977"/>
                    <a:pt x="1168" y="2043"/>
                  </a:cubicBezTo>
                  <a:lnTo>
                    <a:pt x="1168" y="1977"/>
                  </a:lnTo>
                  <a:cubicBezTo>
                    <a:pt x="1302" y="1977"/>
                    <a:pt x="1435" y="1910"/>
                    <a:pt x="1569" y="1910"/>
                  </a:cubicBezTo>
                  <a:cubicBezTo>
                    <a:pt x="2336" y="1810"/>
                    <a:pt x="3103" y="1076"/>
                    <a:pt x="3270" y="342"/>
                  </a:cubicBezTo>
                  <a:cubicBezTo>
                    <a:pt x="3270" y="209"/>
                    <a:pt x="3303" y="42"/>
                    <a:pt x="3136" y="9"/>
                  </a:cubicBezTo>
                  <a:cubicBezTo>
                    <a:pt x="3109" y="3"/>
                    <a:pt x="3084" y="0"/>
                    <a:pt x="306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35"/>
            <p:cNvSpPr/>
            <p:nvPr/>
          </p:nvSpPr>
          <p:spPr>
            <a:xfrm>
              <a:off x="3772025" y="2082350"/>
              <a:ext cx="24225" cy="34625"/>
            </a:xfrm>
            <a:custGeom>
              <a:avLst/>
              <a:gdLst/>
              <a:ahLst/>
              <a:cxnLst/>
              <a:rect l="l" t="t" r="r" b="b"/>
              <a:pathLst>
                <a:path w="969" h="1385" extrusionOk="0">
                  <a:moveTo>
                    <a:pt x="255" y="0"/>
                  </a:moveTo>
                  <a:cubicBezTo>
                    <a:pt x="201" y="0"/>
                    <a:pt x="151" y="17"/>
                    <a:pt x="134" y="51"/>
                  </a:cubicBezTo>
                  <a:cubicBezTo>
                    <a:pt x="101" y="84"/>
                    <a:pt x="1" y="251"/>
                    <a:pt x="67" y="284"/>
                  </a:cubicBezTo>
                  <a:lnTo>
                    <a:pt x="568" y="1285"/>
                  </a:lnTo>
                  <a:cubicBezTo>
                    <a:pt x="568" y="1318"/>
                    <a:pt x="735" y="1385"/>
                    <a:pt x="801" y="1385"/>
                  </a:cubicBezTo>
                  <a:cubicBezTo>
                    <a:pt x="835" y="1385"/>
                    <a:pt x="901" y="1285"/>
                    <a:pt x="968" y="1218"/>
                  </a:cubicBezTo>
                  <a:cubicBezTo>
                    <a:pt x="768" y="784"/>
                    <a:pt x="601" y="417"/>
                    <a:pt x="401" y="51"/>
                  </a:cubicBezTo>
                  <a:cubicBezTo>
                    <a:pt x="368" y="17"/>
                    <a:pt x="309" y="0"/>
                    <a:pt x="25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35"/>
            <p:cNvSpPr/>
            <p:nvPr/>
          </p:nvSpPr>
          <p:spPr>
            <a:xfrm>
              <a:off x="3720325" y="2104450"/>
              <a:ext cx="24200" cy="33825"/>
            </a:xfrm>
            <a:custGeom>
              <a:avLst/>
              <a:gdLst/>
              <a:ahLst/>
              <a:cxnLst/>
              <a:rect l="l" t="t" r="r" b="b"/>
              <a:pathLst>
                <a:path w="968" h="1353" extrusionOk="0">
                  <a:moveTo>
                    <a:pt x="301" y="0"/>
                  </a:moveTo>
                  <a:cubicBezTo>
                    <a:pt x="67" y="0"/>
                    <a:pt x="1" y="167"/>
                    <a:pt x="34" y="334"/>
                  </a:cubicBezTo>
                  <a:cubicBezTo>
                    <a:pt x="167" y="601"/>
                    <a:pt x="301" y="868"/>
                    <a:pt x="468" y="1168"/>
                  </a:cubicBezTo>
                  <a:cubicBezTo>
                    <a:pt x="522" y="1249"/>
                    <a:pt x="598" y="1353"/>
                    <a:pt x="714" y="1353"/>
                  </a:cubicBezTo>
                  <a:cubicBezTo>
                    <a:pt x="741" y="1353"/>
                    <a:pt x="770" y="1347"/>
                    <a:pt x="801" y="1335"/>
                  </a:cubicBezTo>
                  <a:cubicBezTo>
                    <a:pt x="968" y="1235"/>
                    <a:pt x="968" y="1068"/>
                    <a:pt x="868" y="934"/>
                  </a:cubicBezTo>
                  <a:cubicBezTo>
                    <a:pt x="734" y="701"/>
                    <a:pt x="634" y="401"/>
                    <a:pt x="468" y="167"/>
                  </a:cubicBezTo>
                  <a:cubicBezTo>
                    <a:pt x="401" y="67"/>
                    <a:pt x="334" y="34"/>
                    <a:pt x="30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0" name="Google Shape;400;p35"/>
          <p:cNvSpPr/>
          <p:nvPr/>
        </p:nvSpPr>
        <p:spPr>
          <a:xfrm>
            <a:off x="1037118" y="402825"/>
            <a:ext cx="215282" cy="273352"/>
          </a:xfrm>
          <a:custGeom>
            <a:avLst/>
            <a:gdLst/>
            <a:ahLst/>
            <a:cxnLst/>
            <a:rect l="l" t="t" r="r" b="b"/>
            <a:pathLst>
              <a:path w="2736" h="3474" extrusionOk="0">
                <a:moveTo>
                  <a:pt x="1564" y="0"/>
                </a:moveTo>
                <a:cubicBezTo>
                  <a:pt x="1498" y="0"/>
                  <a:pt x="1436" y="51"/>
                  <a:pt x="1401" y="138"/>
                </a:cubicBezTo>
                <a:lnTo>
                  <a:pt x="1268" y="538"/>
                </a:lnTo>
                <a:cubicBezTo>
                  <a:pt x="1201" y="972"/>
                  <a:pt x="901" y="1239"/>
                  <a:pt x="400" y="1272"/>
                </a:cubicBezTo>
                <a:cubicBezTo>
                  <a:pt x="267" y="1306"/>
                  <a:pt x="134" y="1406"/>
                  <a:pt x="0" y="1439"/>
                </a:cubicBezTo>
                <a:cubicBezTo>
                  <a:pt x="100" y="1539"/>
                  <a:pt x="167" y="1639"/>
                  <a:pt x="300" y="1739"/>
                </a:cubicBezTo>
                <a:cubicBezTo>
                  <a:pt x="834" y="2040"/>
                  <a:pt x="1101" y="2473"/>
                  <a:pt x="1101" y="3107"/>
                </a:cubicBezTo>
                <a:cubicBezTo>
                  <a:pt x="1101" y="3240"/>
                  <a:pt x="1101" y="3307"/>
                  <a:pt x="1134" y="3474"/>
                </a:cubicBezTo>
                <a:cubicBezTo>
                  <a:pt x="1334" y="3107"/>
                  <a:pt x="1468" y="2773"/>
                  <a:pt x="1735" y="2573"/>
                </a:cubicBezTo>
                <a:cubicBezTo>
                  <a:pt x="1968" y="2373"/>
                  <a:pt x="2335" y="2373"/>
                  <a:pt x="2735" y="2240"/>
                </a:cubicBezTo>
                <a:cubicBezTo>
                  <a:pt x="2569" y="2106"/>
                  <a:pt x="2435" y="1973"/>
                  <a:pt x="2302" y="1939"/>
                </a:cubicBezTo>
                <a:cubicBezTo>
                  <a:pt x="1968" y="1673"/>
                  <a:pt x="1801" y="1372"/>
                  <a:pt x="1801" y="972"/>
                </a:cubicBezTo>
                <a:lnTo>
                  <a:pt x="1801" y="538"/>
                </a:lnTo>
                <a:cubicBezTo>
                  <a:pt x="1801" y="405"/>
                  <a:pt x="1768" y="272"/>
                  <a:pt x="1735" y="138"/>
                </a:cubicBezTo>
                <a:cubicBezTo>
                  <a:pt x="1687" y="43"/>
                  <a:pt x="1624" y="0"/>
                  <a:pt x="156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35"/>
          <p:cNvSpPr/>
          <p:nvPr/>
        </p:nvSpPr>
        <p:spPr>
          <a:xfrm>
            <a:off x="8227975" y="3153375"/>
            <a:ext cx="315575" cy="425824"/>
          </a:xfrm>
          <a:custGeom>
            <a:avLst/>
            <a:gdLst/>
            <a:ahLst/>
            <a:cxnLst/>
            <a:rect l="l" t="t" r="r" b="b"/>
            <a:pathLst>
              <a:path w="4004" h="5403" extrusionOk="0">
                <a:moveTo>
                  <a:pt x="1166" y="1"/>
                </a:moveTo>
                <a:cubicBezTo>
                  <a:pt x="1063" y="1"/>
                  <a:pt x="989" y="90"/>
                  <a:pt x="968" y="259"/>
                </a:cubicBezTo>
                <a:cubicBezTo>
                  <a:pt x="934" y="459"/>
                  <a:pt x="968" y="659"/>
                  <a:pt x="1001" y="892"/>
                </a:cubicBezTo>
                <a:cubicBezTo>
                  <a:pt x="1134" y="1560"/>
                  <a:pt x="968" y="2127"/>
                  <a:pt x="501" y="2594"/>
                </a:cubicBezTo>
                <a:cubicBezTo>
                  <a:pt x="434" y="2727"/>
                  <a:pt x="301" y="2794"/>
                  <a:pt x="200" y="2894"/>
                </a:cubicBezTo>
                <a:cubicBezTo>
                  <a:pt x="0" y="3127"/>
                  <a:pt x="100" y="3394"/>
                  <a:pt x="367" y="3428"/>
                </a:cubicBezTo>
                <a:lnTo>
                  <a:pt x="667" y="3428"/>
                </a:lnTo>
                <a:cubicBezTo>
                  <a:pt x="704" y="3425"/>
                  <a:pt x="741" y="3423"/>
                  <a:pt x="776" y="3423"/>
                </a:cubicBezTo>
                <a:cubicBezTo>
                  <a:pt x="1157" y="3423"/>
                  <a:pt x="1455" y="3584"/>
                  <a:pt x="1668" y="3828"/>
                </a:cubicBezTo>
                <a:cubicBezTo>
                  <a:pt x="1835" y="3995"/>
                  <a:pt x="1968" y="4261"/>
                  <a:pt x="2135" y="4462"/>
                </a:cubicBezTo>
                <a:cubicBezTo>
                  <a:pt x="2335" y="4728"/>
                  <a:pt x="2469" y="4962"/>
                  <a:pt x="2669" y="5229"/>
                </a:cubicBezTo>
                <a:cubicBezTo>
                  <a:pt x="2756" y="5315"/>
                  <a:pt x="2892" y="5402"/>
                  <a:pt x="2971" y="5402"/>
                </a:cubicBezTo>
                <a:cubicBezTo>
                  <a:pt x="2983" y="5402"/>
                  <a:pt x="2994" y="5400"/>
                  <a:pt x="3002" y="5396"/>
                </a:cubicBezTo>
                <a:cubicBezTo>
                  <a:pt x="3136" y="5329"/>
                  <a:pt x="3203" y="5162"/>
                  <a:pt x="3203" y="5062"/>
                </a:cubicBezTo>
                <a:cubicBezTo>
                  <a:pt x="3203" y="4728"/>
                  <a:pt x="3169" y="4328"/>
                  <a:pt x="3136" y="3995"/>
                </a:cubicBezTo>
                <a:cubicBezTo>
                  <a:pt x="3103" y="3461"/>
                  <a:pt x="3136" y="2961"/>
                  <a:pt x="3670" y="2627"/>
                </a:cubicBezTo>
                <a:cubicBezTo>
                  <a:pt x="3803" y="2594"/>
                  <a:pt x="3903" y="2427"/>
                  <a:pt x="4003" y="2260"/>
                </a:cubicBezTo>
                <a:cubicBezTo>
                  <a:pt x="3936" y="2127"/>
                  <a:pt x="3836" y="2060"/>
                  <a:pt x="3703" y="1893"/>
                </a:cubicBezTo>
                <a:cubicBezTo>
                  <a:pt x="3603" y="1793"/>
                  <a:pt x="3436" y="1793"/>
                  <a:pt x="3303" y="1793"/>
                </a:cubicBezTo>
                <a:cubicBezTo>
                  <a:pt x="2669" y="1793"/>
                  <a:pt x="2269" y="1560"/>
                  <a:pt x="1968" y="959"/>
                </a:cubicBezTo>
                <a:cubicBezTo>
                  <a:pt x="1868" y="792"/>
                  <a:pt x="1802" y="626"/>
                  <a:pt x="1702" y="492"/>
                </a:cubicBezTo>
                <a:cubicBezTo>
                  <a:pt x="1635" y="392"/>
                  <a:pt x="1501" y="225"/>
                  <a:pt x="1368" y="92"/>
                </a:cubicBezTo>
                <a:cubicBezTo>
                  <a:pt x="1295" y="31"/>
                  <a:pt x="1226" y="1"/>
                  <a:pt x="116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35"/>
          <p:cNvSpPr/>
          <p:nvPr/>
        </p:nvSpPr>
        <p:spPr>
          <a:xfrm>
            <a:off x="2541688" y="4830775"/>
            <a:ext cx="373137" cy="430283"/>
          </a:xfrm>
          <a:custGeom>
            <a:avLst/>
            <a:gdLst/>
            <a:ahLst/>
            <a:cxnLst/>
            <a:rect l="l" t="t" r="r" b="b"/>
            <a:pathLst>
              <a:path w="4538" h="5233" extrusionOk="0">
                <a:moveTo>
                  <a:pt x="1836" y="429"/>
                </a:moveTo>
                <a:cubicBezTo>
                  <a:pt x="1902" y="563"/>
                  <a:pt x="2002" y="629"/>
                  <a:pt x="2002" y="763"/>
                </a:cubicBezTo>
                <a:cubicBezTo>
                  <a:pt x="2102" y="963"/>
                  <a:pt x="2169" y="1130"/>
                  <a:pt x="2236" y="1330"/>
                </a:cubicBezTo>
                <a:cubicBezTo>
                  <a:pt x="2503" y="1930"/>
                  <a:pt x="2903" y="2330"/>
                  <a:pt x="3570" y="2497"/>
                </a:cubicBezTo>
                <a:cubicBezTo>
                  <a:pt x="3603" y="2497"/>
                  <a:pt x="3704" y="2564"/>
                  <a:pt x="3837" y="2597"/>
                </a:cubicBezTo>
                <a:cubicBezTo>
                  <a:pt x="3170" y="2931"/>
                  <a:pt x="2603" y="3331"/>
                  <a:pt x="2703" y="4098"/>
                </a:cubicBezTo>
                <a:cubicBezTo>
                  <a:pt x="2403" y="3798"/>
                  <a:pt x="2169" y="3431"/>
                  <a:pt x="1836" y="3231"/>
                </a:cubicBezTo>
                <a:cubicBezTo>
                  <a:pt x="1502" y="2998"/>
                  <a:pt x="1068" y="2931"/>
                  <a:pt x="668" y="2764"/>
                </a:cubicBezTo>
                <a:cubicBezTo>
                  <a:pt x="835" y="2697"/>
                  <a:pt x="935" y="2564"/>
                  <a:pt x="1102" y="2464"/>
                </a:cubicBezTo>
                <a:cubicBezTo>
                  <a:pt x="1602" y="2197"/>
                  <a:pt x="1769" y="1763"/>
                  <a:pt x="1735" y="1230"/>
                </a:cubicBezTo>
                <a:lnTo>
                  <a:pt x="1735" y="462"/>
                </a:lnTo>
                <a:cubicBezTo>
                  <a:pt x="1769" y="462"/>
                  <a:pt x="1769" y="429"/>
                  <a:pt x="1836" y="429"/>
                </a:cubicBezTo>
                <a:close/>
                <a:moveTo>
                  <a:pt x="1743" y="0"/>
                </a:moveTo>
                <a:cubicBezTo>
                  <a:pt x="1530" y="0"/>
                  <a:pt x="1358" y="171"/>
                  <a:pt x="1335" y="462"/>
                </a:cubicBezTo>
                <a:cubicBezTo>
                  <a:pt x="1268" y="729"/>
                  <a:pt x="1268" y="1030"/>
                  <a:pt x="1335" y="1263"/>
                </a:cubicBezTo>
                <a:cubicBezTo>
                  <a:pt x="1369" y="1697"/>
                  <a:pt x="1202" y="1964"/>
                  <a:pt x="835" y="2197"/>
                </a:cubicBezTo>
                <a:cubicBezTo>
                  <a:pt x="601" y="2297"/>
                  <a:pt x="435" y="2431"/>
                  <a:pt x="268" y="2564"/>
                </a:cubicBezTo>
                <a:cubicBezTo>
                  <a:pt x="1" y="2797"/>
                  <a:pt x="68" y="3098"/>
                  <a:pt x="401" y="3231"/>
                </a:cubicBezTo>
                <a:cubicBezTo>
                  <a:pt x="535" y="3264"/>
                  <a:pt x="701" y="3298"/>
                  <a:pt x="835" y="3298"/>
                </a:cubicBezTo>
                <a:cubicBezTo>
                  <a:pt x="1569" y="3398"/>
                  <a:pt x="2069" y="3798"/>
                  <a:pt x="2369" y="4532"/>
                </a:cubicBezTo>
                <a:cubicBezTo>
                  <a:pt x="2436" y="4766"/>
                  <a:pt x="2669" y="4966"/>
                  <a:pt x="2836" y="5233"/>
                </a:cubicBezTo>
                <a:cubicBezTo>
                  <a:pt x="3170" y="4899"/>
                  <a:pt x="3203" y="4532"/>
                  <a:pt x="3237" y="4065"/>
                </a:cubicBezTo>
                <a:cubicBezTo>
                  <a:pt x="3203" y="3631"/>
                  <a:pt x="3403" y="3331"/>
                  <a:pt x="3770" y="3131"/>
                </a:cubicBezTo>
                <a:cubicBezTo>
                  <a:pt x="3937" y="3064"/>
                  <a:pt x="4104" y="2964"/>
                  <a:pt x="4271" y="2864"/>
                </a:cubicBezTo>
                <a:cubicBezTo>
                  <a:pt x="4537" y="2697"/>
                  <a:pt x="4537" y="2364"/>
                  <a:pt x="4204" y="2230"/>
                </a:cubicBezTo>
                <a:cubicBezTo>
                  <a:pt x="4037" y="2130"/>
                  <a:pt x="3870" y="2097"/>
                  <a:pt x="3704" y="2064"/>
                </a:cubicBezTo>
                <a:cubicBezTo>
                  <a:pt x="3270" y="1964"/>
                  <a:pt x="3003" y="1730"/>
                  <a:pt x="2770" y="1363"/>
                </a:cubicBezTo>
                <a:cubicBezTo>
                  <a:pt x="2669" y="1130"/>
                  <a:pt x="2603" y="929"/>
                  <a:pt x="2503" y="729"/>
                </a:cubicBezTo>
                <a:cubicBezTo>
                  <a:pt x="2403" y="529"/>
                  <a:pt x="2236" y="296"/>
                  <a:pt x="2069" y="129"/>
                </a:cubicBezTo>
                <a:cubicBezTo>
                  <a:pt x="1959" y="41"/>
                  <a:pt x="1846" y="0"/>
                  <a:pt x="1743" y="0"/>
                </a:cubicBezTo>
                <a:close/>
              </a:path>
            </a:pathLst>
          </a:custGeom>
          <a:solidFill>
            <a:srgbClr val="FEC00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5"/>
          <p:cNvSpPr/>
          <p:nvPr/>
        </p:nvSpPr>
        <p:spPr>
          <a:xfrm>
            <a:off x="7113616" y="324350"/>
            <a:ext cx="277098" cy="321500"/>
          </a:xfrm>
          <a:custGeom>
            <a:avLst/>
            <a:gdLst/>
            <a:ahLst/>
            <a:cxnLst/>
            <a:rect l="l" t="t" r="r" b="b"/>
            <a:pathLst>
              <a:path w="3370" h="3910" extrusionOk="0">
                <a:moveTo>
                  <a:pt x="1167" y="0"/>
                </a:moveTo>
                <a:cubicBezTo>
                  <a:pt x="1154" y="0"/>
                  <a:pt x="1143" y="2"/>
                  <a:pt x="1134" y="7"/>
                </a:cubicBezTo>
                <a:cubicBezTo>
                  <a:pt x="1034" y="73"/>
                  <a:pt x="1001" y="174"/>
                  <a:pt x="967" y="307"/>
                </a:cubicBezTo>
                <a:cubicBezTo>
                  <a:pt x="934" y="407"/>
                  <a:pt x="967" y="507"/>
                  <a:pt x="967" y="641"/>
                </a:cubicBezTo>
                <a:cubicBezTo>
                  <a:pt x="1101" y="1241"/>
                  <a:pt x="867" y="1641"/>
                  <a:pt x="334" y="1908"/>
                </a:cubicBezTo>
                <a:cubicBezTo>
                  <a:pt x="200" y="1941"/>
                  <a:pt x="133" y="2108"/>
                  <a:pt x="0" y="2242"/>
                </a:cubicBezTo>
                <a:cubicBezTo>
                  <a:pt x="167" y="2275"/>
                  <a:pt x="300" y="2375"/>
                  <a:pt x="467" y="2408"/>
                </a:cubicBezTo>
                <a:cubicBezTo>
                  <a:pt x="1168" y="2509"/>
                  <a:pt x="1635" y="2842"/>
                  <a:pt x="1868" y="3509"/>
                </a:cubicBezTo>
                <a:cubicBezTo>
                  <a:pt x="1935" y="3643"/>
                  <a:pt x="2001" y="3776"/>
                  <a:pt x="2102" y="3910"/>
                </a:cubicBezTo>
                <a:lnTo>
                  <a:pt x="2168" y="3910"/>
                </a:lnTo>
                <a:cubicBezTo>
                  <a:pt x="2202" y="3743"/>
                  <a:pt x="2268" y="3576"/>
                  <a:pt x="2268" y="3443"/>
                </a:cubicBezTo>
                <a:cubicBezTo>
                  <a:pt x="2168" y="2842"/>
                  <a:pt x="2468" y="2475"/>
                  <a:pt x="2969" y="2242"/>
                </a:cubicBezTo>
                <a:cubicBezTo>
                  <a:pt x="3102" y="2142"/>
                  <a:pt x="3202" y="2075"/>
                  <a:pt x="3369" y="1941"/>
                </a:cubicBezTo>
                <a:cubicBezTo>
                  <a:pt x="3202" y="1908"/>
                  <a:pt x="3102" y="1808"/>
                  <a:pt x="2935" y="1775"/>
                </a:cubicBezTo>
                <a:cubicBezTo>
                  <a:pt x="2268" y="1641"/>
                  <a:pt x="1868" y="1241"/>
                  <a:pt x="1668" y="607"/>
                </a:cubicBezTo>
                <a:cubicBezTo>
                  <a:pt x="1635" y="440"/>
                  <a:pt x="1534" y="274"/>
                  <a:pt x="1434" y="140"/>
                </a:cubicBezTo>
                <a:cubicBezTo>
                  <a:pt x="1377" y="83"/>
                  <a:pt x="1245" y="0"/>
                  <a:pt x="1167" y="0"/>
                </a:cubicBezTo>
                <a:close/>
              </a:path>
            </a:pathLst>
          </a:custGeom>
          <a:solidFill>
            <a:srgbClr val="04B7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5"/>
          <p:cNvSpPr/>
          <p:nvPr/>
        </p:nvSpPr>
        <p:spPr>
          <a:xfrm>
            <a:off x="2991983" y="324350"/>
            <a:ext cx="991200" cy="430278"/>
          </a:xfrm>
          <a:custGeom>
            <a:avLst/>
            <a:gdLst/>
            <a:ahLst/>
            <a:cxnLst/>
            <a:rect l="l" t="t" r="r" b="b"/>
            <a:pathLst>
              <a:path w="10675" h="4634" extrusionOk="0">
                <a:moveTo>
                  <a:pt x="8976" y="1"/>
                </a:moveTo>
                <a:cubicBezTo>
                  <a:pt x="8837" y="1"/>
                  <a:pt x="8692" y="22"/>
                  <a:pt x="8540" y="64"/>
                </a:cubicBezTo>
                <a:cubicBezTo>
                  <a:pt x="7839" y="264"/>
                  <a:pt x="7239" y="598"/>
                  <a:pt x="6905" y="1365"/>
                </a:cubicBezTo>
                <a:cubicBezTo>
                  <a:pt x="6460" y="994"/>
                  <a:pt x="5978" y="788"/>
                  <a:pt x="5459" y="788"/>
                </a:cubicBezTo>
                <a:cubicBezTo>
                  <a:pt x="5279" y="788"/>
                  <a:pt x="5093" y="813"/>
                  <a:pt x="4904" y="865"/>
                </a:cubicBezTo>
                <a:cubicBezTo>
                  <a:pt x="4170" y="1098"/>
                  <a:pt x="3736" y="1698"/>
                  <a:pt x="3503" y="2466"/>
                </a:cubicBezTo>
                <a:cubicBezTo>
                  <a:pt x="3403" y="2432"/>
                  <a:pt x="3369" y="2399"/>
                  <a:pt x="3336" y="2366"/>
                </a:cubicBezTo>
                <a:cubicBezTo>
                  <a:pt x="2922" y="1997"/>
                  <a:pt x="2440" y="1828"/>
                  <a:pt x="1974" y="1828"/>
                </a:cubicBezTo>
                <a:cubicBezTo>
                  <a:pt x="1090" y="1828"/>
                  <a:pt x="264" y="2440"/>
                  <a:pt x="67" y="3466"/>
                </a:cubicBezTo>
                <a:cubicBezTo>
                  <a:pt x="0" y="3800"/>
                  <a:pt x="134" y="4200"/>
                  <a:pt x="167" y="4534"/>
                </a:cubicBezTo>
                <a:cubicBezTo>
                  <a:pt x="167" y="4567"/>
                  <a:pt x="334" y="4634"/>
                  <a:pt x="401" y="4634"/>
                </a:cubicBezTo>
                <a:cubicBezTo>
                  <a:pt x="467" y="4634"/>
                  <a:pt x="534" y="4467"/>
                  <a:pt x="534" y="4400"/>
                </a:cubicBezTo>
                <a:cubicBezTo>
                  <a:pt x="534" y="4267"/>
                  <a:pt x="467" y="4200"/>
                  <a:pt x="467" y="4067"/>
                </a:cubicBezTo>
                <a:cubicBezTo>
                  <a:pt x="258" y="3138"/>
                  <a:pt x="1043" y="2264"/>
                  <a:pt x="1978" y="2264"/>
                </a:cubicBezTo>
                <a:cubicBezTo>
                  <a:pt x="2085" y="2264"/>
                  <a:pt x="2193" y="2275"/>
                  <a:pt x="2302" y="2299"/>
                </a:cubicBezTo>
                <a:cubicBezTo>
                  <a:pt x="2802" y="2432"/>
                  <a:pt x="3169" y="2733"/>
                  <a:pt x="3403" y="3233"/>
                </a:cubicBezTo>
                <a:cubicBezTo>
                  <a:pt x="3470" y="3300"/>
                  <a:pt x="3570" y="3433"/>
                  <a:pt x="3670" y="3433"/>
                </a:cubicBezTo>
                <a:cubicBezTo>
                  <a:pt x="3836" y="3433"/>
                  <a:pt x="3836" y="3266"/>
                  <a:pt x="3836" y="3099"/>
                </a:cubicBezTo>
                <a:lnTo>
                  <a:pt x="3836" y="2966"/>
                </a:lnTo>
                <a:cubicBezTo>
                  <a:pt x="3870" y="2199"/>
                  <a:pt x="4404" y="1398"/>
                  <a:pt x="5171" y="1231"/>
                </a:cubicBezTo>
                <a:cubicBezTo>
                  <a:pt x="5288" y="1205"/>
                  <a:pt x="5406" y="1192"/>
                  <a:pt x="5523" y="1192"/>
                </a:cubicBezTo>
                <a:cubicBezTo>
                  <a:pt x="6139" y="1192"/>
                  <a:pt x="6730" y="1554"/>
                  <a:pt x="7039" y="2199"/>
                </a:cubicBezTo>
                <a:cubicBezTo>
                  <a:pt x="7120" y="2280"/>
                  <a:pt x="7179" y="2384"/>
                  <a:pt x="7288" y="2384"/>
                </a:cubicBezTo>
                <a:cubicBezTo>
                  <a:pt x="7313" y="2384"/>
                  <a:pt x="7341" y="2378"/>
                  <a:pt x="7372" y="2366"/>
                </a:cubicBezTo>
                <a:cubicBezTo>
                  <a:pt x="7539" y="2299"/>
                  <a:pt x="7539" y="2132"/>
                  <a:pt x="7472" y="2032"/>
                </a:cubicBezTo>
                <a:cubicBezTo>
                  <a:pt x="7306" y="1698"/>
                  <a:pt x="7372" y="1398"/>
                  <a:pt x="7572" y="1131"/>
                </a:cubicBezTo>
                <a:cubicBezTo>
                  <a:pt x="7873" y="798"/>
                  <a:pt x="8240" y="598"/>
                  <a:pt x="8707" y="464"/>
                </a:cubicBezTo>
                <a:cubicBezTo>
                  <a:pt x="8768" y="453"/>
                  <a:pt x="8830" y="448"/>
                  <a:pt x="8892" y="448"/>
                </a:cubicBezTo>
                <a:cubicBezTo>
                  <a:pt x="9202" y="448"/>
                  <a:pt x="9513" y="587"/>
                  <a:pt x="9707" y="865"/>
                </a:cubicBezTo>
                <a:cubicBezTo>
                  <a:pt x="9874" y="1098"/>
                  <a:pt x="10041" y="1398"/>
                  <a:pt x="10208" y="1632"/>
                </a:cubicBezTo>
                <a:cubicBezTo>
                  <a:pt x="10308" y="1732"/>
                  <a:pt x="10408" y="1765"/>
                  <a:pt x="10508" y="1765"/>
                </a:cubicBezTo>
                <a:cubicBezTo>
                  <a:pt x="10675" y="1732"/>
                  <a:pt x="10675" y="1565"/>
                  <a:pt x="10575" y="1432"/>
                </a:cubicBezTo>
                <a:cubicBezTo>
                  <a:pt x="10408" y="1098"/>
                  <a:pt x="10241" y="798"/>
                  <a:pt x="10008" y="531"/>
                </a:cubicBezTo>
                <a:cubicBezTo>
                  <a:pt x="9734" y="182"/>
                  <a:pt x="9385" y="1"/>
                  <a:pt x="897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5" name="Google Shape;405;p35"/>
          <p:cNvGrpSpPr/>
          <p:nvPr/>
        </p:nvGrpSpPr>
        <p:grpSpPr>
          <a:xfrm rot="-193910">
            <a:off x="915353" y="2384059"/>
            <a:ext cx="772717" cy="1697994"/>
            <a:chOff x="1689025" y="479875"/>
            <a:chExt cx="391400" cy="860075"/>
          </a:xfrm>
        </p:grpSpPr>
        <p:sp>
          <p:nvSpPr>
            <p:cNvPr id="406" name="Google Shape;406;p35"/>
            <p:cNvSpPr/>
            <p:nvPr/>
          </p:nvSpPr>
          <p:spPr>
            <a:xfrm>
              <a:off x="1735150" y="794275"/>
              <a:ext cx="345275" cy="545675"/>
            </a:xfrm>
            <a:custGeom>
              <a:avLst/>
              <a:gdLst/>
              <a:ahLst/>
              <a:cxnLst/>
              <a:rect l="l" t="t" r="r" b="b"/>
              <a:pathLst>
                <a:path w="13811" h="21827" extrusionOk="0">
                  <a:moveTo>
                    <a:pt x="3080" y="3794"/>
                  </a:moveTo>
                  <a:cubicBezTo>
                    <a:pt x="3337" y="4586"/>
                    <a:pt x="3374" y="5550"/>
                    <a:pt x="3398" y="6377"/>
                  </a:cubicBezTo>
                  <a:lnTo>
                    <a:pt x="3398" y="6377"/>
                  </a:lnTo>
                  <a:cubicBezTo>
                    <a:pt x="3361" y="5984"/>
                    <a:pt x="3316" y="5593"/>
                    <a:pt x="3244" y="5206"/>
                  </a:cubicBezTo>
                  <a:cubicBezTo>
                    <a:pt x="3183" y="4784"/>
                    <a:pt x="3094" y="4284"/>
                    <a:pt x="3080" y="3794"/>
                  </a:cubicBezTo>
                  <a:close/>
                  <a:moveTo>
                    <a:pt x="11374" y="7895"/>
                  </a:moveTo>
                  <a:cubicBezTo>
                    <a:pt x="11940" y="9171"/>
                    <a:pt x="12421" y="10531"/>
                    <a:pt x="12597" y="11859"/>
                  </a:cubicBezTo>
                  <a:cubicBezTo>
                    <a:pt x="12681" y="12625"/>
                    <a:pt x="12715" y="13478"/>
                    <a:pt x="12671" y="14350"/>
                  </a:cubicBezTo>
                  <a:lnTo>
                    <a:pt x="12671" y="14350"/>
                  </a:lnTo>
                  <a:cubicBezTo>
                    <a:pt x="12649" y="14007"/>
                    <a:pt x="12623" y="13677"/>
                    <a:pt x="12597" y="13366"/>
                  </a:cubicBezTo>
                  <a:cubicBezTo>
                    <a:pt x="12443" y="11492"/>
                    <a:pt x="12030" y="9652"/>
                    <a:pt x="11374" y="7895"/>
                  </a:cubicBezTo>
                  <a:close/>
                  <a:moveTo>
                    <a:pt x="6943" y="752"/>
                  </a:moveTo>
                  <a:cubicBezTo>
                    <a:pt x="7586" y="752"/>
                    <a:pt x="8241" y="804"/>
                    <a:pt x="8872" y="958"/>
                  </a:cubicBezTo>
                  <a:cubicBezTo>
                    <a:pt x="8906" y="967"/>
                    <a:pt x="8935" y="977"/>
                    <a:pt x="8959" y="988"/>
                  </a:cubicBezTo>
                  <a:lnTo>
                    <a:pt x="8959" y="988"/>
                  </a:lnTo>
                  <a:cubicBezTo>
                    <a:pt x="8654" y="1071"/>
                    <a:pt x="8290" y="1140"/>
                    <a:pt x="8161" y="1168"/>
                  </a:cubicBezTo>
                  <a:cubicBezTo>
                    <a:pt x="8098" y="1168"/>
                    <a:pt x="7387" y="1377"/>
                    <a:pt x="7512" y="1565"/>
                  </a:cubicBezTo>
                  <a:cubicBezTo>
                    <a:pt x="7648" y="1769"/>
                    <a:pt x="7771" y="1985"/>
                    <a:pt x="7890" y="2202"/>
                  </a:cubicBezTo>
                  <a:lnTo>
                    <a:pt x="7890" y="2202"/>
                  </a:lnTo>
                  <a:cubicBezTo>
                    <a:pt x="7587" y="2778"/>
                    <a:pt x="8236" y="3852"/>
                    <a:pt x="8454" y="4327"/>
                  </a:cubicBezTo>
                  <a:cubicBezTo>
                    <a:pt x="8998" y="5561"/>
                    <a:pt x="9688" y="6691"/>
                    <a:pt x="10190" y="7947"/>
                  </a:cubicBezTo>
                  <a:cubicBezTo>
                    <a:pt x="11257" y="10625"/>
                    <a:pt x="11571" y="13533"/>
                    <a:pt x="11592" y="16421"/>
                  </a:cubicBezTo>
                  <a:cubicBezTo>
                    <a:pt x="11592" y="17187"/>
                    <a:pt x="11433" y="18487"/>
                    <a:pt x="11037" y="19547"/>
                  </a:cubicBezTo>
                  <a:lnTo>
                    <a:pt x="11037" y="19547"/>
                  </a:lnTo>
                  <a:cubicBezTo>
                    <a:pt x="11000" y="19594"/>
                    <a:pt x="10962" y="19640"/>
                    <a:pt x="10923" y="19685"/>
                  </a:cubicBezTo>
                  <a:cubicBezTo>
                    <a:pt x="10580" y="20077"/>
                    <a:pt x="10207" y="20235"/>
                    <a:pt x="9830" y="20235"/>
                  </a:cubicBezTo>
                  <a:cubicBezTo>
                    <a:pt x="8759" y="20235"/>
                    <a:pt x="7656" y="18957"/>
                    <a:pt x="7115" y="18137"/>
                  </a:cubicBezTo>
                  <a:cubicBezTo>
                    <a:pt x="6233" y="16805"/>
                    <a:pt x="5673" y="15232"/>
                    <a:pt x="5159" y="13713"/>
                  </a:cubicBezTo>
                  <a:lnTo>
                    <a:pt x="5159" y="13713"/>
                  </a:lnTo>
                  <a:cubicBezTo>
                    <a:pt x="5095" y="13360"/>
                    <a:pt x="5036" y="13007"/>
                    <a:pt x="4980" y="12655"/>
                  </a:cubicBezTo>
                  <a:cubicBezTo>
                    <a:pt x="4687" y="10730"/>
                    <a:pt x="4646" y="8826"/>
                    <a:pt x="4541" y="6922"/>
                  </a:cubicBezTo>
                  <a:cubicBezTo>
                    <a:pt x="4478" y="5561"/>
                    <a:pt x="4562" y="3469"/>
                    <a:pt x="3558" y="2360"/>
                  </a:cubicBezTo>
                  <a:cubicBezTo>
                    <a:pt x="3533" y="2335"/>
                    <a:pt x="3496" y="2319"/>
                    <a:pt x="3451" y="2311"/>
                  </a:cubicBezTo>
                  <a:lnTo>
                    <a:pt x="3451" y="2311"/>
                  </a:lnTo>
                  <a:cubicBezTo>
                    <a:pt x="3531" y="2177"/>
                    <a:pt x="3427" y="2135"/>
                    <a:pt x="3267" y="2135"/>
                  </a:cubicBezTo>
                  <a:cubicBezTo>
                    <a:pt x="3026" y="2135"/>
                    <a:pt x="2656" y="2231"/>
                    <a:pt x="2595" y="2256"/>
                  </a:cubicBezTo>
                  <a:cubicBezTo>
                    <a:pt x="2361" y="2372"/>
                    <a:pt x="2144" y="2420"/>
                    <a:pt x="1960" y="2420"/>
                  </a:cubicBezTo>
                  <a:cubicBezTo>
                    <a:pt x="1385" y="2420"/>
                    <a:pt x="1135" y="1955"/>
                    <a:pt x="1737" y="1670"/>
                  </a:cubicBezTo>
                  <a:cubicBezTo>
                    <a:pt x="2177" y="1419"/>
                    <a:pt x="2700" y="1314"/>
                    <a:pt x="3202" y="1188"/>
                  </a:cubicBezTo>
                  <a:cubicBezTo>
                    <a:pt x="4185" y="937"/>
                    <a:pt x="5231" y="812"/>
                    <a:pt x="6257" y="770"/>
                  </a:cubicBezTo>
                  <a:cubicBezTo>
                    <a:pt x="6483" y="759"/>
                    <a:pt x="6712" y="752"/>
                    <a:pt x="6943" y="752"/>
                  </a:cubicBezTo>
                  <a:close/>
                  <a:moveTo>
                    <a:pt x="7487" y="20143"/>
                  </a:moveTo>
                  <a:cubicBezTo>
                    <a:pt x="8026" y="20531"/>
                    <a:pt x="8635" y="20765"/>
                    <a:pt x="9324" y="20765"/>
                  </a:cubicBezTo>
                  <a:cubicBezTo>
                    <a:pt x="9681" y="20765"/>
                    <a:pt x="10060" y="20702"/>
                    <a:pt x="10462" y="20564"/>
                  </a:cubicBezTo>
                  <a:cubicBezTo>
                    <a:pt x="10485" y="20556"/>
                    <a:pt x="10508" y="20548"/>
                    <a:pt x="10531" y="20540"/>
                  </a:cubicBezTo>
                  <a:lnTo>
                    <a:pt x="10531" y="20540"/>
                  </a:lnTo>
                  <a:cubicBezTo>
                    <a:pt x="10217" y="20979"/>
                    <a:pt x="9822" y="21263"/>
                    <a:pt x="9335" y="21263"/>
                  </a:cubicBezTo>
                  <a:cubicBezTo>
                    <a:pt x="8938" y="21263"/>
                    <a:pt x="8479" y="21074"/>
                    <a:pt x="7951" y="20626"/>
                  </a:cubicBezTo>
                  <a:cubicBezTo>
                    <a:pt x="7783" y="20483"/>
                    <a:pt x="7629" y="20320"/>
                    <a:pt x="7487" y="20143"/>
                  </a:cubicBezTo>
                  <a:close/>
                  <a:moveTo>
                    <a:pt x="7868" y="1"/>
                  </a:moveTo>
                  <a:cubicBezTo>
                    <a:pt x="7267" y="1"/>
                    <a:pt x="6671" y="33"/>
                    <a:pt x="6110" y="59"/>
                  </a:cubicBezTo>
                  <a:cubicBezTo>
                    <a:pt x="5066" y="135"/>
                    <a:pt x="3695" y="228"/>
                    <a:pt x="2777" y="854"/>
                  </a:cubicBezTo>
                  <a:lnTo>
                    <a:pt x="2777" y="854"/>
                  </a:lnTo>
                  <a:cubicBezTo>
                    <a:pt x="1772" y="1107"/>
                    <a:pt x="797" y="1498"/>
                    <a:pt x="84" y="2151"/>
                  </a:cubicBezTo>
                  <a:cubicBezTo>
                    <a:pt x="42" y="2214"/>
                    <a:pt x="0" y="2297"/>
                    <a:pt x="63" y="2318"/>
                  </a:cubicBezTo>
                  <a:cubicBezTo>
                    <a:pt x="564" y="2732"/>
                    <a:pt x="1109" y="2908"/>
                    <a:pt x="1671" y="2908"/>
                  </a:cubicBezTo>
                  <a:cubicBezTo>
                    <a:pt x="1835" y="2908"/>
                    <a:pt x="2000" y="2893"/>
                    <a:pt x="2166" y="2864"/>
                  </a:cubicBezTo>
                  <a:lnTo>
                    <a:pt x="2166" y="2864"/>
                  </a:lnTo>
                  <a:cubicBezTo>
                    <a:pt x="1565" y="4312"/>
                    <a:pt x="2291" y="6367"/>
                    <a:pt x="2386" y="7842"/>
                  </a:cubicBezTo>
                  <a:cubicBezTo>
                    <a:pt x="2542" y="9954"/>
                    <a:pt x="3338" y="12030"/>
                    <a:pt x="4040" y="14051"/>
                  </a:cubicBezTo>
                  <a:lnTo>
                    <a:pt x="4040" y="14051"/>
                  </a:lnTo>
                  <a:cubicBezTo>
                    <a:pt x="4400" y="16072"/>
                    <a:pt x="4995" y="18045"/>
                    <a:pt x="5964" y="19831"/>
                  </a:cubicBezTo>
                  <a:cubicBezTo>
                    <a:pt x="6572" y="20915"/>
                    <a:pt x="7596" y="21826"/>
                    <a:pt x="8829" y="21826"/>
                  </a:cubicBezTo>
                  <a:cubicBezTo>
                    <a:pt x="8953" y="21826"/>
                    <a:pt x="9079" y="21817"/>
                    <a:pt x="9207" y="21798"/>
                  </a:cubicBezTo>
                  <a:cubicBezTo>
                    <a:pt x="10840" y="21538"/>
                    <a:pt x="11745" y="20555"/>
                    <a:pt x="12226" y="19282"/>
                  </a:cubicBezTo>
                  <a:lnTo>
                    <a:pt x="12226" y="19282"/>
                  </a:lnTo>
                  <a:cubicBezTo>
                    <a:pt x="13446" y="17701"/>
                    <a:pt x="13692" y="15196"/>
                    <a:pt x="13768" y="13387"/>
                  </a:cubicBezTo>
                  <a:cubicBezTo>
                    <a:pt x="13810" y="11504"/>
                    <a:pt x="13371" y="9893"/>
                    <a:pt x="12659" y="8177"/>
                  </a:cubicBezTo>
                  <a:cubicBezTo>
                    <a:pt x="12178" y="6942"/>
                    <a:pt x="11655" y="5708"/>
                    <a:pt x="10860" y="4641"/>
                  </a:cubicBezTo>
                  <a:cubicBezTo>
                    <a:pt x="10223" y="3792"/>
                    <a:pt x="9676" y="2918"/>
                    <a:pt x="9108" y="2028"/>
                  </a:cubicBezTo>
                  <a:lnTo>
                    <a:pt x="9108" y="2028"/>
                  </a:lnTo>
                  <a:cubicBezTo>
                    <a:pt x="9398" y="1621"/>
                    <a:pt x="10040" y="1252"/>
                    <a:pt x="10295" y="937"/>
                  </a:cubicBezTo>
                  <a:cubicBezTo>
                    <a:pt x="10316" y="875"/>
                    <a:pt x="10400" y="791"/>
                    <a:pt x="10316" y="770"/>
                  </a:cubicBezTo>
                  <a:cubicBezTo>
                    <a:pt x="10314" y="769"/>
                    <a:pt x="10312" y="768"/>
                    <a:pt x="10310" y="767"/>
                  </a:cubicBezTo>
                  <a:lnTo>
                    <a:pt x="10310" y="767"/>
                  </a:lnTo>
                  <a:cubicBezTo>
                    <a:pt x="10378" y="697"/>
                    <a:pt x="10443" y="622"/>
                    <a:pt x="10504" y="540"/>
                  </a:cubicBezTo>
                  <a:cubicBezTo>
                    <a:pt x="10567" y="435"/>
                    <a:pt x="10546" y="372"/>
                    <a:pt x="10441" y="331"/>
                  </a:cubicBezTo>
                  <a:cubicBezTo>
                    <a:pt x="9634" y="70"/>
                    <a:pt x="8746" y="1"/>
                    <a:pt x="7868" y="1"/>
                  </a:cubicBezTo>
                  <a:close/>
                </a:path>
              </a:pathLst>
            </a:custGeom>
            <a:solidFill>
              <a:srgbClr val="B1A1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35"/>
            <p:cNvSpPr/>
            <p:nvPr/>
          </p:nvSpPr>
          <p:spPr>
            <a:xfrm>
              <a:off x="1849125" y="1103200"/>
              <a:ext cx="197575" cy="63250"/>
            </a:xfrm>
            <a:custGeom>
              <a:avLst/>
              <a:gdLst/>
              <a:ahLst/>
              <a:cxnLst/>
              <a:rect l="l" t="t" r="r" b="b"/>
              <a:pathLst>
                <a:path w="7903" h="2530" extrusionOk="0">
                  <a:moveTo>
                    <a:pt x="5796" y="1"/>
                  </a:moveTo>
                  <a:cubicBezTo>
                    <a:pt x="5551" y="1"/>
                    <a:pt x="5285" y="60"/>
                    <a:pt x="5066" y="151"/>
                  </a:cubicBezTo>
                  <a:cubicBezTo>
                    <a:pt x="4794" y="256"/>
                    <a:pt x="4480" y="423"/>
                    <a:pt x="4271" y="653"/>
                  </a:cubicBezTo>
                  <a:cubicBezTo>
                    <a:pt x="4024" y="912"/>
                    <a:pt x="4024" y="1074"/>
                    <a:pt x="3980" y="1074"/>
                  </a:cubicBezTo>
                  <a:cubicBezTo>
                    <a:pt x="3942" y="1074"/>
                    <a:pt x="3871" y="955"/>
                    <a:pt x="3581" y="674"/>
                  </a:cubicBezTo>
                  <a:cubicBezTo>
                    <a:pt x="3298" y="396"/>
                    <a:pt x="3007" y="282"/>
                    <a:pt x="2718" y="282"/>
                  </a:cubicBezTo>
                  <a:cubicBezTo>
                    <a:pt x="1681" y="282"/>
                    <a:pt x="664" y="1752"/>
                    <a:pt x="107" y="2390"/>
                  </a:cubicBezTo>
                  <a:cubicBezTo>
                    <a:pt x="0" y="2489"/>
                    <a:pt x="104" y="2529"/>
                    <a:pt x="282" y="2529"/>
                  </a:cubicBezTo>
                  <a:cubicBezTo>
                    <a:pt x="556" y="2529"/>
                    <a:pt x="1006" y="2433"/>
                    <a:pt x="1133" y="2306"/>
                  </a:cubicBezTo>
                  <a:cubicBezTo>
                    <a:pt x="1405" y="1951"/>
                    <a:pt x="1656" y="1616"/>
                    <a:pt x="1928" y="1260"/>
                  </a:cubicBezTo>
                  <a:cubicBezTo>
                    <a:pt x="2090" y="1049"/>
                    <a:pt x="2206" y="970"/>
                    <a:pt x="2313" y="970"/>
                  </a:cubicBezTo>
                  <a:cubicBezTo>
                    <a:pt x="2481" y="970"/>
                    <a:pt x="2630" y="1165"/>
                    <a:pt x="2911" y="1344"/>
                  </a:cubicBezTo>
                  <a:cubicBezTo>
                    <a:pt x="3165" y="1501"/>
                    <a:pt x="3509" y="1567"/>
                    <a:pt x="3843" y="1567"/>
                  </a:cubicBezTo>
                  <a:cubicBezTo>
                    <a:pt x="4088" y="1567"/>
                    <a:pt x="4328" y="1531"/>
                    <a:pt x="4522" y="1469"/>
                  </a:cubicBezTo>
                  <a:cubicBezTo>
                    <a:pt x="5004" y="1302"/>
                    <a:pt x="5045" y="1135"/>
                    <a:pt x="5213" y="674"/>
                  </a:cubicBezTo>
                  <a:cubicBezTo>
                    <a:pt x="5244" y="580"/>
                    <a:pt x="5314" y="545"/>
                    <a:pt x="5406" y="545"/>
                  </a:cubicBezTo>
                  <a:cubicBezTo>
                    <a:pt x="5683" y="545"/>
                    <a:pt x="6159" y="868"/>
                    <a:pt x="6364" y="883"/>
                  </a:cubicBezTo>
                  <a:cubicBezTo>
                    <a:pt x="6461" y="894"/>
                    <a:pt x="6550" y="899"/>
                    <a:pt x="6634" y="899"/>
                  </a:cubicBezTo>
                  <a:cubicBezTo>
                    <a:pt x="6877" y="899"/>
                    <a:pt x="7083" y="856"/>
                    <a:pt x="7347" y="779"/>
                  </a:cubicBezTo>
                  <a:cubicBezTo>
                    <a:pt x="7862" y="613"/>
                    <a:pt x="7902" y="341"/>
                    <a:pt x="7572" y="341"/>
                  </a:cubicBezTo>
                  <a:cubicBezTo>
                    <a:pt x="7486" y="341"/>
                    <a:pt x="7376" y="359"/>
                    <a:pt x="7242" y="402"/>
                  </a:cubicBezTo>
                  <a:cubicBezTo>
                    <a:pt x="7210" y="412"/>
                    <a:pt x="7174" y="417"/>
                    <a:pt x="7136" y="417"/>
                  </a:cubicBezTo>
                  <a:cubicBezTo>
                    <a:pt x="6787" y="417"/>
                    <a:pt x="6243" y="24"/>
                    <a:pt x="5903" y="5"/>
                  </a:cubicBezTo>
                  <a:cubicBezTo>
                    <a:pt x="5868" y="2"/>
                    <a:pt x="5832" y="1"/>
                    <a:pt x="5796" y="1"/>
                  </a:cubicBezTo>
                  <a:close/>
                </a:path>
              </a:pathLst>
            </a:custGeom>
            <a:solidFill>
              <a:srgbClr val="B1A1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35"/>
            <p:cNvSpPr/>
            <p:nvPr/>
          </p:nvSpPr>
          <p:spPr>
            <a:xfrm>
              <a:off x="1784175" y="674900"/>
              <a:ext cx="82150" cy="49750"/>
            </a:xfrm>
            <a:custGeom>
              <a:avLst/>
              <a:gdLst/>
              <a:ahLst/>
              <a:cxnLst/>
              <a:rect l="l" t="t" r="r" b="b"/>
              <a:pathLst>
                <a:path w="3286" h="1990" extrusionOk="0">
                  <a:moveTo>
                    <a:pt x="1603" y="420"/>
                  </a:moveTo>
                  <a:cubicBezTo>
                    <a:pt x="1603" y="420"/>
                    <a:pt x="1602" y="421"/>
                    <a:pt x="1598" y="423"/>
                  </a:cubicBezTo>
                  <a:lnTo>
                    <a:pt x="1598" y="423"/>
                  </a:lnTo>
                  <a:cubicBezTo>
                    <a:pt x="1602" y="421"/>
                    <a:pt x="1603" y="420"/>
                    <a:pt x="1603" y="420"/>
                  </a:cubicBezTo>
                  <a:close/>
                  <a:moveTo>
                    <a:pt x="1531" y="494"/>
                  </a:moveTo>
                  <a:cubicBezTo>
                    <a:pt x="1555" y="498"/>
                    <a:pt x="1578" y="502"/>
                    <a:pt x="1597" y="502"/>
                  </a:cubicBezTo>
                  <a:cubicBezTo>
                    <a:pt x="1973" y="607"/>
                    <a:pt x="2099" y="942"/>
                    <a:pt x="2099" y="1277"/>
                  </a:cubicBezTo>
                  <a:cubicBezTo>
                    <a:pt x="2099" y="1325"/>
                    <a:pt x="2092" y="1409"/>
                    <a:pt x="2069" y="1487"/>
                  </a:cubicBezTo>
                  <a:lnTo>
                    <a:pt x="2069" y="1487"/>
                  </a:lnTo>
                  <a:cubicBezTo>
                    <a:pt x="2037" y="1480"/>
                    <a:pt x="2003" y="1472"/>
                    <a:pt x="1973" y="1465"/>
                  </a:cubicBezTo>
                  <a:cubicBezTo>
                    <a:pt x="1681" y="1387"/>
                    <a:pt x="1407" y="1218"/>
                    <a:pt x="1184" y="1026"/>
                  </a:cubicBezTo>
                  <a:lnTo>
                    <a:pt x="1184" y="1026"/>
                  </a:lnTo>
                  <a:cubicBezTo>
                    <a:pt x="1271" y="978"/>
                    <a:pt x="1332" y="921"/>
                    <a:pt x="1345" y="858"/>
                  </a:cubicBezTo>
                  <a:cubicBezTo>
                    <a:pt x="1382" y="730"/>
                    <a:pt x="1435" y="618"/>
                    <a:pt x="1531" y="494"/>
                  </a:cubicBezTo>
                  <a:close/>
                  <a:moveTo>
                    <a:pt x="2038" y="1"/>
                  </a:moveTo>
                  <a:cubicBezTo>
                    <a:pt x="1274" y="1"/>
                    <a:pt x="393" y="411"/>
                    <a:pt x="236" y="1046"/>
                  </a:cubicBezTo>
                  <a:cubicBezTo>
                    <a:pt x="233" y="1069"/>
                    <a:pt x="237" y="1089"/>
                    <a:pt x="249" y="1106"/>
                  </a:cubicBezTo>
                  <a:lnTo>
                    <a:pt x="249" y="1106"/>
                  </a:lnTo>
                  <a:cubicBezTo>
                    <a:pt x="93" y="1193"/>
                    <a:pt x="1" y="1292"/>
                    <a:pt x="69" y="1360"/>
                  </a:cubicBezTo>
                  <a:cubicBezTo>
                    <a:pt x="488" y="1758"/>
                    <a:pt x="1073" y="1988"/>
                    <a:pt x="1638" y="1988"/>
                  </a:cubicBezTo>
                  <a:cubicBezTo>
                    <a:pt x="1664" y="1989"/>
                    <a:pt x="1690" y="1989"/>
                    <a:pt x="1716" y="1989"/>
                  </a:cubicBezTo>
                  <a:cubicBezTo>
                    <a:pt x="2333" y="1989"/>
                    <a:pt x="3107" y="1750"/>
                    <a:pt x="3208" y="1067"/>
                  </a:cubicBezTo>
                  <a:cubicBezTo>
                    <a:pt x="3286" y="315"/>
                    <a:pt x="2707" y="1"/>
                    <a:pt x="2038" y="1"/>
                  </a:cubicBezTo>
                  <a:close/>
                </a:path>
              </a:pathLst>
            </a:custGeom>
            <a:solidFill>
              <a:srgbClr val="B1A1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35"/>
            <p:cNvSpPr/>
            <p:nvPr/>
          </p:nvSpPr>
          <p:spPr>
            <a:xfrm>
              <a:off x="1855975" y="551925"/>
              <a:ext cx="102550" cy="71225"/>
            </a:xfrm>
            <a:custGeom>
              <a:avLst/>
              <a:gdLst/>
              <a:ahLst/>
              <a:cxnLst/>
              <a:rect l="l" t="t" r="r" b="b"/>
              <a:pathLst>
                <a:path w="4102" h="2849" extrusionOk="0">
                  <a:moveTo>
                    <a:pt x="1901" y="834"/>
                  </a:moveTo>
                  <a:cubicBezTo>
                    <a:pt x="2026" y="834"/>
                    <a:pt x="2157" y="871"/>
                    <a:pt x="2261" y="923"/>
                  </a:cubicBezTo>
                  <a:cubicBezTo>
                    <a:pt x="2386" y="965"/>
                    <a:pt x="2449" y="1007"/>
                    <a:pt x="2491" y="1069"/>
                  </a:cubicBezTo>
                  <a:cubicBezTo>
                    <a:pt x="2511" y="1110"/>
                    <a:pt x="2512" y="1131"/>
                    <a:pt x="2512" y="1210"/>
                  </a:cubicBezTo>
                  <a:lnTo>
                    <a:pt x="2512" y="1210"/>
                  </a:lnTo>
                  <a:cubicBezTo>
                    <a:pt x="2250" y="1029"/>
                    <a:pt x="1895" y="1002"/>
                    <a:pt x="1573" y="969"/>
                  </a:cubicBezTo>
                  <a:lnTo>
                    <a:pt x="1573" y="969"/>
                  </a:lnTo>
                  <a:cubicBezTo>
                    <a:pt x="1646" y="897"/>
                    <a:pt x="1734" y="846"/>
                    <a:pt x="1821" y="839"/>
                  </a:cubicBezTo>
                  <a:cubicBezTo>
                    <a:pt x="1847" y="835"/>
                    <a:pt x="1874" y="834"/>
                    <a:pt x="1901" y="834"/>
                  </a:cubicBezTo>
                  <a:close/>
                  <a:moveTo>
                    <a:pt x="2302" y="1592"/>
                  </a:moveTo>
                  <a:cubicBezTo>
                    <a:pt x="2299" y="1597"/>
                    <a:pt x="2296" y="1601"/>
                    <a:pt x="2293" y="1606"/>
                  </a:cubicBezTo>
                  <a:lnTo>
                    <a:pt x="2293" y="1606"/>
                  </a:lnTo>
                  <a:cubicBezTo>
                    <a:pt x="2295" y="1602"/>
                    <a:pt x="2299" y="1598"/>
                    <a:pt x="2302" y="1592"/>
                  </a:cubicBezTo>
                  <a:close/>
                  <a:moveTo>
                    <a:pt x="2083" y="0"/>
                  </a:moveTo>
                  <a:cubicBezTo>
                    <a:pt x="1750" y="0"/>
                    <a:pt x="1418" y="79"/>
                    <a:pt x="1131" y="232"/>
                  </a:cubicBezTo>
                  <a:cubicBezTo>
                    <a:pt x="503" y="588"/>
                    <a:pt x="1" y="1362"/>
                    <a:pt x="357" y="2074"/>
                  </a:cubicBezTo>
                  <a:cubicBezTo>
                    <a:pt x="392" y="2144"/>
                    <a:pt x="432" y="2209"/>
                    <a:pt x="476" y="2268"/>
                  </a:cubicBezTo>
                  <a:lnTo>
                    <a:pt x="476" y="2268"/>
                  </a:lnTo>
                  <a:cubicBezTo>
                    <a:pt x="682" y="2684"/>
                    <a:pt x="1079" y="2849"/>
                    <a:pt x="1513" y="2849"/>
                  </a:cubicBezTo>
                  <a:cubicBezTo>
                    <a:pt x="1929" y="2849"/>
                    <a:pt x="2377" y="2697"/>
                    <a:pt x="2721" y="2471"/>
                  </a:cubicBezTo>
                  <a:cubicBezTo>
                    <a:pt x="3432" y="2011"/>
                    <a:pt x="4102" y="965"/>
                    <a:pt x="3202" y="337"/>
                  </a:cubicBezTo>
                  <a:cubicBezTo>
                    <a:pt x="2873" y="110"/>
                    <a:pt x="2477" y="0"/>
                    <a:pt x="2083" y="0"/>
                  </a:cubicBezTo>
                  <a:close/>
                </a:path>
              </a:pathLst>
            </a:custGeom>
            <a:solidFill>
              <a:srgbClr val="B1A1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35"/>
            <p:cNvSpPr/>
            <p:nvPr/>
          </p:nvSpPr>
          <p:spPr>
            <a:xfrm>
              <a:off x="1689025" y="479875"/>
              <a:ext cx="134025" cy="91900"/>
            </a:xfrm>
            <a:custGeom>
              <a:avLst/>
              <a:gdLst/>
              <a:ahLst/>
              <a:cxnLst/>
              <a:rect l="l" t="t" r="r" b="b"/>
              <a:pathLst>
                <a:path w="5361" h="3676" extrusionOk="0">
                  <a:moveTo>
                    <a:pt x="2316" y="580"/>
                  </a:moveTo>
                  <a:cubicBezTo>
                    <a:pt x="2365" y="580"/>
                    <a:pt x="2417" y="588"/>
                    <a:pt x="2473" y="603"/>
                  </a:cubicBezTo>
                  <a:cubicBezTo>
                    <a:pt x="3045" y="761"/>
                    <a:pt x="3411" y="1250"/>
                    <a:pt x="3500" y="1790"/>
                  </a:cubicBezTo>
                  <a:lnTo>
                    <a:pt x="3500" y="1790"/>
                  </a:lnTo>
                  <a:cubicBezTo>
                    <a:pt x="3275" y="1739"/>
                    <a:pt x="3038" y="1708"/>
                    <a:pt x="2805" y="1708"/>
                  </a:cubicBezTo>
                  <a:cubicBezTo>
                    <a:pt x="2644" y="1708"/>
                    <a:pt x="2485" y="1723"/>
                    <a:pt x="2334" y="1757"/>
                  </a:cubicBezTo>
                  <a:lnTo>
                    <a:pt x="2334" y="1757"/>
                  </a:lnTo>
                  <a:cubicBezTo>
                    <a:pt x="2394" y="1643"/>
                    <a:pt x="2316" y="1535"/>
                    <a:pt x="2138" y="1503"/>
                  </a:cubicBezTo>
                  <a:cubicBezTo>
                    <a:pt x="2117" y="1501"/>
                    <a:pt x="2095" y="1501"/>
                    <a:pt x="2072" y="1501"/>
                  </a:cubicBezTo>
                  <a:cubicBezTo>
                    <a:pt x="1968" y="1501"/>
                    <a:pt x="1853" y="1518"/>
                    <a:pt x="1739" y="1549"/>
                  </a:cubicBezTo>
                  <a:lnTo>
                    <a:pt x="1739" y="1549"/>
                  </a:lnTo>
                  <a:cubicBezTo>
                    <a:pt x="1747" y="1068"/>
                    <a:pt x="1919" y="580"/>
                    <a:pt x="2316" y="580"/>
                  </a:cubicBezTo>
                  <a:close/>
                  <a:moveTo>
                    <a:pt x="2473" y="2277"/>
                  </a:moveTo>
                  <a:lnTo>
                    <a:pt x="2664" y="2328"/>
                  </a:lnTo>
                  <a:lnTo>
                    <a:pt x="2664" y="2328"/>
                  </a:lnTo>
                  <a:cubicBezTo>
                    <a:pt x="2645" y="2462"/>
                    <a:pt x="2617" y="2590"/>
                    <a:pt x="2557" y="2696"/>
                  </a:cubicBezTo>
                  <a:cubicBezTo>
                    <a:pt x="2538" y="2745"/>
                    <a:pt x="2519" y="2780"/>
                    <a:pt x="2501" y="2805"/>
                  </a:cubicBezTo>
                  <a:lnTo>
                    <a:pt x="2501" y="2805"/>
                  </a:lnTo>
                  <a:cubicBezTo>
                    <a:pt x="2437" y="2789"/>
                    <a:pt x="2375" y="2762"/>
                    <a:pt x="2316" y="2728"/>
                  </a:cubicBezTo>
                  <a:lnTo>
                    <a:pt x="2316" y="2728"/>
                  </a:lnTo>
                  <a:cubicBezTo>
                    <a:pt x="2274" y="2685"/>
                    <a:pt x="2236" y="2640"/>
                    <a:pt x="2202" y="2593"/>
                  </a:cubicBezTo>
                  <a:lnTo>
                    <a:pt x="2202" y="2593"/>
                  </a:lnTo>
                  <a:cubicBezTo>
                    <a:pt x="2335" y="2536"/>
                    <a:pt x="2455" y="2447"/>
                    <a:pt x="2536" y="2319"/>
                  </a:cubicBezTo>
                  <a:cubicBezTo>
                    <a:pt x="2494" y="2319"/>
                    <a:pt x="2473" y="2277"/>
                    <a:pt x="2473" y="2277"/>
                  </a:cubicBezTo>
                  <a:close/>
                  <a:moveTo>
                    <a:pt x="2476" y="2836"/>
                  </a:moveTo>
                  <a:lnTo>
                    <a:pt x="2476" y="2836"/>
                  </a:lnTo>
                  <a:cubicBezTo>
                    <a:pt x="2469" y="2843"/>
                    <a:pt x="2463" y="2848"/>
                    <a:pt x="2457" y="2852"/>
                  </a:cubicBezTo>
                  <a:lnTo>
                    <a:pt x="2457" y="2852"/>
                  </a:lnTo>
                  <a:cubicBezTo>
                    <a:pt x="2454" y="2850"/>
                    <a:pt x="2452" y="2848"/>
                    <a:pt x="2449" y="2846"/>
                  </a:cubicBezTo>
                  <a:lnTo>
                    <a:pt x="2449" y="2846"/>
                  </a:lnTo>
                  <a:cubicBezTo>
                    <a:pt x="2456" y="2843"/>
                    <a:pt x="2464" y="2839"/>
                    <a:pt x="2476" y="2836"/>
                  </a:cubicBezTo>
                  <a:close/>
                  <a:moveTo>
                    <a:pt x="2675" y="0"/>
                  </a:moveTo>
                  <a:cubicBezTo>
                    <a:pt x="1265" y="0"/>
                    <a:pt x="0" y="1515"/>
                    <a:pt x="883" y="2800"/>
                  </a:cubicBezTo>
                  <a:cubicBezTo>
                    <a:pt x="968" y="2928"/>
                    <a:pt x="1074" y="3036"/>
                    <a:pt x="1195" y="3125"/>
                  </a:cubicBezTo>
                  <a:lnTo>
                    <a:pt x="1195" y="3125"/>
                  </a:lnTo>
                  <a:cubicBezTo>
                    <a:pt x="1308" y="3260"/>
                    <a:pt x="1457" y="3378"/>
                    <a:pt x="1636" y="3470"/>
                  </a:cubicBezTo>
                  <a:cubicBezTo>
                    <a:pt x="1925" y="3610"/>
                    <a:pt x="2237" y="3675"/>
                    <a:pt x="2549" y="3675"/>
                  </a:cubicBezTo>
                  <a:cubicBezTo>
                    <a:pt x="3075" y="3675"/>
                    <a:pt x="3602" y="3492"/>
                    <a:pt x="4022" y="3177"/>
                  </a:cubicBezTo>
                  <a:cubicBezTo>
                    <a:pt x="5361" y="2173"/>
                    <a:pt x="4461" y="290"/>
                    <a:pt x="3059" y="39"/>
                  </a:cubicBezTo>
                  <a:cubicBezTo>
                    <a:pt x="2931" y="13"/>
                    <a:pt x="2802" y="0"/>
                    <a:pt x="2675" y="0"/>
                  </a:cubicBezTo>
                  <a:close/>
                </a:path>
              </a:pathLst>
            </a:custGeom>
            <a:solidFill>
              <a:srgbClr val="B1A1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772375" y="2142324"/>
            <a:ext cx="5067600" cy="1510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 idx="2" hasCustomPrompt="1"/>
          </p:nvPr>
        </p:nvSpPr>
        <p:spPr>
          <a:xfrm>
            <a:off x="842802" y="1210900"/>
            <a:ext cx="1469700" cy="841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8" name="Google Shape;18;p3"/>
          <p:cNvSpPr txBox="1">
            <a:spLocks noGrp="1"/>
          </p:cNvSpPr>
          <p:nvPr>
            <p:ph type="subTitle" idx="1"/>
          </p:nvPr>
        </p:nvSpPr>
        <p:spPr>
          <a:xfrm>
            <a:off x="772375" y="3638525"/>
            <a:ext cx="5067600" cy="37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/>
          <p:nvPr/>
        </p:nvSpPr>
        <p:spPr>
          <a:xfrm>
            <a:off x="772371" y="-72824"/>
            <a:ext cx="320452" cy="383663"/>
          </a:xfrm>
          <a:custGeom>
            <a:avLst/>
            <a:gdLst/>
            <a:ahLst/>
            <a:cxnLst/>
            <a:rect l="l" t="t" r="r" b="b"/>
            <a:pathLst>
              <a:path w="4370" h="5232" extrusionOk="0">
                <a:moveTo>
                  <a:pt x="1635" y="428"/>
                </a:moveTo>
                <a:cubicBezTo>
                  <a:pt x="1701" y="529"/>
                  <a:pt x="1835" y="662"/>
                  <a:pt x="1868" y="762"/>
                </a:cubicBezTo>
                <a:cubicBezTo>
                  <a:pt x="1968" y="929"/>
                  <a:pt x="2002" y="1096"/>
                  <a:pt x="2068" y="1262"/>
                </a:cubicBezTo>
                <a:cubicBezTo>
                  <a:pt x="2335" y="1896"/>
                  <a:pt x="2802" y="2330"/>
                  <a:pt x="3469" y="2497"/>
                </a:cubicBezTo>
                <a:cubicBezTo>
                  <a:pt x="3536" y="2530"/>
                  <a:pt x="3569" y="2530"/>
                  <a:pt x="3703" y="2563"/>
                </a:cubicBezTo>
                <a:cubicBezTo>
                  <a:pt x="3036" y="2897"/>
                  <a:pt x="2502" y="3264"/>
                  <a:pt x="2569" y="4164"/>
                </a:cubicBezTo>
                <a:cubicBezTo>
                  <a:pt x="2202" y="3230"/>
                  <a:pt x="1468" y="2897"/>
                  <a:pt x="534" y="2730"/>
                </a:cubicBezTo>
                <a:cubicBezTo>
                  <a:pt x="701" y="2663"/>
                  <a:pt x="834" y="2563"/>
                  <a:pt x="901" y="2497"/>
                </a:cubicBezTo>
                <a:cubicBezTo>
                  <a:pt x="1368" y="2196"/>
                  <a:pt x="1568" y="1763"/>
                  <a:pt x="1535" y="1229"/>
                </a:cubicBezTo>
                <a:lnTo>
                  <a:pt x="1535" y="495"/>
                </a:lnTo>
                <a:cubicBezTo>
                  <a:pt x="1568" y="428"/>
                  <a:pt x="1568" y="428"/>
                  <a:pt x="1635" y="428"/>
                </a:cubicBezTo>
                <a:close/>
                <a:moveTo>
                  <a:pt x="1579" y="1"/>
                </a:moveTo>
                <a:cubicBezTo>
                  <a:pt x="1524" y="1"/>
                  <a:pt x="1474" y="9"/>
                  <a:pt x="1435" y="28"/>
                </a:cubicBezTo>
                <a:cubicBezTo>
                  <a:pt x="1334" y="95"/>
                  <a:pt x="1234" y="295"/>
                  <a:pt x="1201" y="462"/>
                </a:cubicBezTo>
                <a:cubicBezTo>
                  <a:pt x="1168" y="729"/>
                  <a:pt x="1168" y="996"/>
                  <a:pt x="1201" y="1229"/>
                </a:cubicBezTo>
                <a:cubicBezTo>
                  <a:pt x="1234" y="1629"/>
                  <a:pt x="1101" y="1930"/>
                  <a:pt x="734" y="2130"/>
                </a:cubicBezTo>
                <a:cubicBezTo>
                  <a:pt x="567" y="2263"/>
                  <a:pt x="367" y="2363"/>
                  <a:pt x="200" y="2530"/>
                </a:cubicBezTo>
                <a:cubicBezTo>
                  <a:pt x="67" y="2597"/>
                  <a:pt x="0" y="2763"/>
                  <a:pt x="34" y="2897"/>
                </a:cubicBezTo>
                <a:cubicBezTo>
                  <a:pt x="67" y="3030"/>
                  <a:pt x="200" y="3130"/>
                  <a:pt x="334" y="3197"/>
                </a:cubicBezTo>
                <a:cubicBezTo>
                  <a:pt x="467" y="3264"/>
                  <a:pt x="634" y="3264"/>
                  <a:pt x="801" y="3297"/>
                </a:cubicBezTo>
                <a:cubicBezTo>
                  <a:pt x="1501" y="3397"/>
                  <a:pt x="2002" y="3831"/>
                  <a:pt x="2235" y="4498"/>
                </a:cubicBezTo>
                <a:cubicBezTo>
                  <a:pt x="2335" y="4732"/>
                  <a:pt x="2535" y="4932"/>
                  <a:pt x="2702" y="5232"/>
                </a:cubicBezTo>
                <a:cubicBezTo>
                  <a:pt x="3036" y="4832"/>
                  <a:pt x="3069" y="4431"/>
                  <a:pt x="3036" y="4031"/>
                </a:cubicBezTo>
                <a:cubicBezTo>
                  <a:pt x="3036" y="3664"/>
                  <a:pt x="3202" y="3364"/>
                  <a:pt x="3503" y="3197"/>
                </a:cubicBezTo>
                <a:lnTo>
                  <a:pt x="4136" y="2830"/>
                </a:lnTo>
                <a:cubicBezTo>
                  <a:pt x="4370" y="2597"/>
                  <a:pt x="4337" y="2330"/>
                  <a:pt x="4036" y="2196"/>
                </a:cubicBezTo>
                <a:cubicBezTo>
                  <a:pt x="3870" y="2096"/>
                  <a:pt x="3703" y="2063"/>
                  <a:pt x="3536" y="2030"/>
                </a:cubicBezTo>
                <a:cubicBezTo>
                  <a:pt x="3136" y="1930"/>
                  <a:pt x="2836" y="1629"/>
                  <a:pt x="2635" y="1262"/>
                </a:cubicBezTo>
                <a:cubicBezTo>
                  <a:pt x="2535" y="1062"/>
                  <a:pt x="2502" y="862"/>
                  <a:pt x="2369" y="629"/>
                </a:cubicBezTo>
                <a:cubicBezTo>
                  <a:pt x="2235" y="462"/>
                  <a:pt x="2135" y="228"/>
                  <a:pt x="1968" y="95"/>
                </a:cubicBezTo>
                <a:cubicBezTo>
                  <a:pt x="1874" y="48"/>
                  <a:pt x="1713" y="1"/>
                  <a:pt x="1579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3"/>
          <p:cNvSpPr/>
          <p:nvPr/>
        </p:nvSpPr>
        <p:spPr>
          <a:xfrm rot="128642">
            <a:off x="5108100" y="4883976"/>
            <a:ext cx="863865" cy="374991"/>
          </a:xfrm>
          <a:custGeom>
            <a:avLst/>
            <a:gdLst/>
            <a:ahLst/>
            <a:cxnLst/>
            <a:rect l="l" t="t" r="r" b="b"/>
            <a:pathLst>
              <a:path w="10675" h="4634" extrusionOk="0">
                <a:moveTo>
                  <a:pt x="8976" y="1"/>
                </a:moveTo>
                <a:cubicBezTo>
                  <a:pt x="8837" y="1"/>
                  <a:pt x="8692" y="22"/>
                  <a:pt x="8540" y="64"/>
                </a:cubicBezTo>
                <a:cubicBezTo>
                  <a:pt x="7839" y="264"/>
                  <a:pt x="7239" y="598"/>
                  <a:pt x="6905" y="1365"/>
                </a:cubicBezTo>
                <a:cubicBezTo>
                  <a:pt x="6460" y="994"/>
                  <a:pt x="5978" y="788"/>
                  <a:pt x="5459" y="788"/>
                </a:cubicBezTo>
                <a:cubicBezTo>
                  <a:pt x="5279" y="788"/>
                  <a:pt x="5093" y="813"/>
                  <a:pt x="4904" y="865"/>
                </a:cubicBezTo>
                <a:cubicBezTo>
                  <a:pt x="4170" y="1098"/>
                  <a:pt x="3736" y="1698"/>
                  <a:pt x="3503" y="2466"/>
                </a:cubicBezTo>
                <a:cubicBezTo>
                  <a:pt x="3403" y="2432"/>
                  <a:pt x="3369" y="2399"/>
                  <a:pt x="3336" y="2366"/>
                </a:cubicBezTo>
                <a:cubicBezTo>
                  <a:pt x="2922" y="1997"/>
                  <a:pt x="2440" y="1828"/>
                  <a:pt x="1974" y="1828"/>
                </a:cubicBezTo>
                <a:cubicBezTo>
                  <a:pt x="1090" y="1828"/>
                  <a:pt x="264" y="2440"/>
                  <a:pt x="67" y="3466"/>
                </a:cubicBezTo>
                <a:cubicBezTo>
                  <a:pt x="0" y="3800"/>
                  <a:pt x="134" y="4200"/>
                  <a:pt x="167" y="4534"/>
                </a:cubicBezTo>
                <a:cubicBezTo>
                  <a:pt x="167" y="4567"/>
                  <a:pt x="334" y="4634"/>
                  <a:pt x="401" y="4634"/>
                </a:cubicBezTo>
                <a:cubicBezTo>
                  <a:pt x="467" y="4634"/>
                  <a:pt x="534" y="4467"/>
                  <a:pt x="534" y="4400"/>
                </a:cubicBezTo>
                <a:cubicBezTo>
                  <a:pt x="534" y="4267"/>
                  <a:pt x="467" y="4200"/>
                  <a:pt x="467" y="4067"/>
                </a:cubicBezTo>
                <a:cubicBezTo>
                  <a:pt x="258" y="3138"/>
                  <a:pt x="1043" y="2264"/>
                  <a:pt x="1978" y="2264"/>
                </a:cubicBezTo>
                <a:cubicBezTo>
                  <a:pt x="2085" y="2264"/>
                  <a:pt x="2193" y="2275"/>
                  <a:pt x="2302" y="2299"/>
                </a:cubicBezTo>
                <a:cubicBezTo>
                  <a:pt x="2802" y="2432"/>
                  <a:pt x="3169" y="2733"/>
                  <a:pt x="3403" y="3233"/>
                </a:cubicBezTo>
                <a:cubicBezTo>
                  <a:pt x="3470" y="3300"/>
                  <a:pt x="3570" y="3433"/>
                  <a:pt x="3670" y="3433"/>
                </a:cubicBezTo>
                <a:cubicBezTo>
                  <a:pt x="3836" y="3433"/>
                  <a:pt x="3836" y="3266"/>
                  <a:pt x="3836" y="3099"/>
                </a:cubicBezTo>
                <a:lnTo>
                  <a:pt x="3836" y="2966"/>
                </a:lnTo>
                <a:cubicBezTo>
                  <a:pt x="3870" y="2199"/>
                  <a:pt x="4404" y="1398"/>
                  <a:pt x="5171" y="1231"/>
                </a:cubicBezTo>
                <a:cubicBezTo>
                  <a:pt x="5288" y="1205"/>
                  <a:pt x="5406" y="1192"/>
                  <a:pt x="5523" y="1192"/>
                </a:cubicBezTo>
                <a:cubicBezTo>
                  <a:pt x="6139" y="1192"/>
                  <a:pt x="6730" y="1554"/>
                  <a:pt x="7039" y="2199"/>
                </a:cubicBezTo>
                <a:cubicBezTo>
                  <a:pt x="7120" y="2280"/>
                  <a:pt x="7179" y="2384"/>
                  <a:pt x="7288" y="2384"/>
                </a:cubicBezTo>
                <a:cubicBezTo>
                  <a:pt x="7313" y="2384"/>
                  <a:pt x="7341" y="2378"/>
                  <a:pt x="7372" y="2366"/>
                </a:cubicBezTo>
                <a:cubicBezTo>
                  <a:pt x="7539" y="2299"/>
                  <a:pt x="7539" y="2132"/>
                  <a:pt x="7472" y="2032"/>
                </a:cubicBezTo>
                <a:cubicBezTo>
                  <a:pt x="7306" y="1698"/>
                  <a:pt x="7372" y="1398"/>
                  <a:pt x="7572" y="1131"/>
                </a:cubicBezTo>
                <a:cubicBezTo>
                  <a:pt x="7873" y="798"/>
                  <a:pt x="8240" y="598"/>
                  <a:pt x="8707" y="464"/>
                </a:cubicBezTo>
                <a:cubicBezTo>
                  <a:pt x="8768" y="453"/>
                  <a:pt x="8830" y="448"/>
                  <a:pt x="8892" y="448"/>
                </a:cubicBezTo>
                <a:cubicBezTo>
                  <a:pt x="9202" y="448"/>
                  <a:pt x="9513" y="587"/>
                  <a:pt x="9707" y="865"/>
                </a:cubicBezTo>
                <a:cubicBezTo>
                  <a:pt x="9874" y="1098"/>
                  <a:pt x="10041" y="1398"/>
                  <a:pt x="10208" y="1632"/>
                </a:cubicBezTo>
                <a:cubicBezTo>
                  <a:pt x="10308" y="1732"/>
                  <a:pt x="10408" y="1765"/>
                  <a:pt x="10508" y="1765"/>
                </a:cubicBezTo>
                <a:cubicBezTo>
                  <a:pt x="10675" y="1732"/>
                  <a:pt x="10675" y="1565"/>
                  <a:pt x="10575" y="1432"/>
                </a:cubicBezTo>
                <a:cubicBezTo>
                  <a:pt x="10408" y="1098"/>
                  <a:pt x="10241" y="798"/>
                  <a:pt x="10008" y="531"/>
                </a:cubicBezTo>
                <a:cubicBezTo>
                  <a:pt x="9734" y="182"/>
                  <a:pt x="9385" y="1"/>
                  <a:pt x="8976" y="1"/>
                </a:cubicBezTo>
                <a:close/>
              </a:path>
            </a:pathLst>
          </a:custGeom>
          <a:solidFill>
            <a:srgbClr val="09B9A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720000" y="981925"/>
            <a:ext cx="7704000" cy="358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 sz="1300"/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9pPr>
          </a:lstStyle>
          <a:p>
            <a:endParaRPr/>
          </a:p>
        </p:txBody>
      </p:sp>
      <p:grpSp>
        <p:nvGrpSpPr>
          <p:cNvPr id="24" name="Google Shape;24;p4"/>
          <p:cNvGrpSpPr/>
          <p:nvPr/>
        </p:nvGrpSpPr>
        <p:grpSpPr>
          <a:xfrm>
            <a:off x="-387184" y="12"/>
            <a:ext cx="1335271" cy="622817"/>
            <a:chOff x="3474325" y="1617750"/>
            <a:chExt cx="380300" cy="177375"/>
          </a:xfrm>
        </p:grpSpPr>
        <p:sp>
          <p:nvSpPr>
            <p:cNvPr id="25" name="Google Shape;25;p4"/>
            <p:cNvSpPr/>
            <p:nvPr/>
          </p:nvSpPr>
          <p:spPr>
            <a:xfrm>
              <a:off x="3586075" y="1678700"/>
              <a:ext cx="268550" cy="116425"/>
            </a:xfrm>
            <a:custGeom>
              <a:avLst/>
              <a:gdLst/>
              <a:ahLst/>
              <a:cxnLst/>
              <a:rect l="l" t="t" r="r" b="b"/>
              <a:pathLst>
                <a:path w="10742" h="4657" extrusionOk="0">
                  <a:moveTo>
                    <a:pt x="9086" y="0"/>
                  </a:moveTo>
                  <a:cubicBezTo>
                    <a:pt x="8963" y="0"/>
                    <a:pt x="8836" y="17"/>
                    <a:pt x="8706" y="52"/>
                  </a:cubicBezTo>
                  <a:cubicBezTo>
                    <a:pt x="7939" y="252"/>
                    <a:pt x="7372" y="619"/>
                    <a:pt x="7038" y="1353"/>
                  </a:cubicBezTo>
                  <a:cubicBezTo>
                    <a:pt x="6527" y="980"/>
                    <a:pt x="6023" y="818"/>
                    <a:pt x="5560" y="818"/>
                  </a:cubicBezTo>
                  <a:cubicBezTo>
                    <a:pt x="4573" y="818"/>
                    <a:pt x="3775" y="1554"/>
                    <a:pt x="3503" y="2553"/>
                  </a:cubicBezTo>
                  <a:cubicBezTo>
                    <a:pt x="3436" y="2487"/>
                    <a:pt x="3369" y="2453"/>
                    <a:pt x="3336" y="2287"/>
                  </a:cubicBezTo>
                  <a:cubicBezTo>
                    <a:pt x="2920" y="1942"/>
                    <a:pt x="2444" y="1779"/>
                    <a:pt x="1985" y="1779"/>
                  </a:cubicBezTo>
                  <a:cubicBezTo>
                    <a:pt x="1156" y="1779"/>
                    <a:pt x="379" y="2309"/>
                    <a:pt x="100" y="3254"/>
                  </a:cubicBezTo>
                  <a:cubicBezTo>
                    <a:pt x="0" y="3621"/>
                    <a:pt x="0" y="4054"/>
                    <a:pt x="100" y="4421"/>
                  </a:cubicBezTo>
                  <a:cubicBezTo>
                    <a:pt x="151" y="4548"/>
                    <a:pt x="202" y="4656"/>
                    <a:pt x="297" y="4656"/>
                  </a:cubicBezTo>
                  <a:cubicBezTo>
                    <a:pt x="326" y="4656"/>
                    <a:pt x="361" y="4645"/>
                    <a:pt x="400" y="4622"/>
                  </a:cubicBezTo>
                  <a:cubicBezTo>
                    <a:pt x="500" y="4588"/>
                    <a:pt x="500" y="4455"/>
                    <a:pt x="534" y="4355"/>
                  </a:cubicBezTo>
                  <a:cubicBezTo>
                    <a:pt x="534" y="4355"/>
                    <a:pt x="500" y="4288"/>
                    <a:pt x="500" y="4255"/>
                  </a:cubicBezTo>
                  <a:cubicBezTo>
                    <a:pt x="367" y="3587"/>
                    <a:pt x="534" y="3020"/>
                    <a:pt x="1068" y="2587"/>
                  </a:cubicBezTo>
                  <a:cubicBezTo>
                    <a:pt x="1343" y="2366"/>
                    <a:pt x="1629" y="2267"/>
                    <a:pt x="1930" y="2267"/>
                  </a:cubicBezTo>
                  <a:cubicBezTo>
                    <a:pt x="2176" y="2267"/>
                    <a:pt x="2432" y="2333"/>
                    <a:pt x="2702" y="2453"/>
                  </a:cubicBezTo>
                  <a:cubicBezTo>
                    <a:pt x="3036" y="2620"/>
                    <a:pt x="3269" y="2920"/>
                    <a:pt x="3436" y="3254"/>
                  </a:cubicBezTo>
                  <a:cubicBezTo>
                    <a:pt x="3503" y="3387"/>
                    <a:pt x="3603" y="3421"/>
                    <a:pt x="3703" y="3454"/>
                  </a:cubicBezTo>
                  <a:cubicBezTo>
                    <a:pt x="3769" y="3387"/>
                    <a:pt x="3836" y="3254"/>
                    <a:pt x="3870" y="3187"/>
                  </a:cubicBezTo>
                  <a:lnTo>
                    <a:pt x="3870" y="2920"/>
                  </a:lnTo>
                  <a:cubicBezTo>
                    <a:pt x="3903" y="2220"/>
                    <a:pt x="4236" y="1619"/>
                    <a:pt x="4904" y="1353"/>
                  </a:cubicBezTo>
                  <a:cubicBezTo>
                    <a:pt x="5111" y="1249"/>
                    <a:pt x="5329" y="1201"/>
                    <a:pt x="5545" y="1201"/>
                  </a:cubicBezTo>
                  <a:cubicBezTo>
                    <a:pt x="6165" y="1201"/>
                    <a:pt x="6766" y="1593"/>
                    <a:pt x="7038" y="2186"/>
                  </a:cubicBezTo>
                  <a:cubicBezTo>
                    <a:pt x="7065" y="2318"/>
                    <a:pt x="7132" y="2408"/>
                    <a:pt x="7257" y="2408"/>
                  </a:cubicBezTo>
                  <a:cubicBezTo>
                    <a:pt x="7291" y="2408"/>
                    <a:pt x="7329" y="2401"/>
                    <a:pt x="7372" y="2387"/>
                  </a:cubicBezTo>
                  <a:cubicBezTo>
                    <a:pt x="7539" y="2287"/>
                    <a:pt x="7505" y="2120"/>
                    <a:pt x="7439" y="2020"/>
                  </a:cubicBezTo>
                  <a:cubicBezTo>
                    <a:pt x="7272" y="1619"/>
                    <a:pt x="7372" y="1286"/>
                    <a:pt x="7672" y="1052"/>
                  </a:cubicBezTo>
                  <a:cubicBezTo>
                    <a:pt x="7906" y="819"/>
                    <a:pt x="8239" y="619"/>
                    <a:pt x="8540" y="485"/>
                  </a:cubicBezTo>
                  <a:cubicBezTo>
                    <a:pt x="8705" y="423"/>
                    <a:pt x="8860" y="393"/>
                    <a:pt x="9006" y="393"/>
                  </a:cubicBezTo>
                  <a:cubicBezTo>
                    <a:pt x="9332" y="393"/>
                    <a:pt x="9610" y="542"/>
                    <a:pt x="9840" y="819"/>
                  </a:cubicBezTo>
                  <a:cubicBezTo>
                    <a:pt x="10041" y="1086"/>
                    <a:pt x="10174" y="1353"/>
                    <a:pt x="10341" y="1586"/>
                  </a:cubicBezTo>
                  <a:cubicBezTo>
                    <a:pt x="10374" y="1686"/>
                    <a:pt x="10541" y="1686"/>
                    <a:pt x="10608" y="1719"/>
                  </a:cubicBezTo>
                  <a:cubicBezTo>
                    <a:pt x="10641" y="1619"/>
                    <a:pt x="10741" y="1453"/>
                    <a:pt x="10708" y="1419"/>
                  </a:cubicBezTo>
                  <a:cubicBezTo>
                    <a:pt x="10474" y="1052"/>
                    <a:pt x="10274" y="685"/>
                    <a:pt x="10007" y="385"/>
                  </a:cubicBezTo>
                  <a:cubicBezTo>
                    <a:pt x="9760" y="138"/>
                    <a:pt x="9439" y="0"/>
                    <a:pt x="908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4"/>
            <p:cNvSpPr/>
            <p:nvPr/>
          </p:nvSpPr>
          <p:spPr>
            <a:xfrm>
              <a:off x="3474325" y="1617750"/>
              <a:ext cx="266050" cy="117500"/>
            </a:xfrm>
            <a:custGeom>
              <a:avLst/>
              <a:gdLst/>
              <a:ahLst/>
              <a:cxnLst/>
              <a:rect l="l" t="t" r="r" b="b"/>
              <a:pathLst>
                <a:path w="10642" h="4700" extrusionOk="0">
                  <a:moveTo>
                    <a:pt x="8943" y="0"/>
                  </a:moveTo>
                  <a:cubicBezTo>
                    <a:pt x="8691" y="0"/>
                    <a:pt x="8423" y="63"/>
                    <a:pt x="8139" y="188"/>
                  </a:cubicBezTo>
                  <a:cubicBezTo>
                    <a:pt x="7639" y="455"/>
                    <a:pt x="7172" y="755"/>
                    <a:pt x="6972" y="1322"/>
                  </a:cubicBezTo>
                  <a:cubicBezTo>
                    <a:pt x="6488" y="956"/>
                    <a:pt x="5993" y="795"/>
                    <a:pt x="5532" y="795"/>
                  </a:cubicBezTo>
                  <a:cubicBezTo>
                    <a:pt x="4563" y="795"/>
                    <a:pt x="3741" y="1506"/>
                    <a:pt x="3469" y="2523"/>
                  </a:cubicBezTo>
                  <a:cubicBezTo>
                    <a:pt x="3336" y="2423"/>
                    <a:pt x="3303" y="2390"/>
                    <a:pt x="3303" y="2289"/>
                  </a:cubicBezTo>
                  <a:cubicBezTo>
                    <a:pt x="2905" y="1971"/>
                    <a:pt x="2444" y="1817"/>
                    <a:pt x="1998" y="1817"/>
                  </a:cubicBezTo>
                  <a:cubicBezTo>
                    <a:pt x="1320" y="1817"/>
                    <a:pt x="676" y="2173"/>
                    <a:pt x="334" y="2857"/>
                  </a:cubicBezTo>
                  <a:cubicBezTo>
                    <a:pt x="34" y="3390"/>
                    <a:pt x="0" y="3957"/>
                    <a:pt x="167" y="4491"/>
                  </a:cubicBezTo>
                  <a:cubicBezTo>
                    <a:pt x="195" y="4630"/>
                    <a:pt x="269" y="4700"/>
                    <a:pt x="389" y="4700"/>
                  </a:cubicBezTo>
                  <a:cubicBezTo>
                    <a:pt x="414" y="4700"/>
                    <a:pt x="439" y="4697"/>
                    <a:pt x="467" y="4691"/>
                  </a:cubicBezTo>
                  <a:cubicBezTo>
                    <a:pt x="634" y="4624"/>
                    <a:pt x="634" y="4491"/>
                    <a:pt x="567" y="4358"/>
                  </a:cubicBezTo>
                  <a:cubicBezTo>
                    <a:pt x="567" y="4324"/>
                    <a:pt x="534" y="4291"/>
                    <a:pt x="534" y="4224"/>
                  </a:cubicBezTo>
                  <a:cubicBezTo>
                    <a:pt x="367" y="3624"/>
                    <a:pt x="567" y="3057"/>
                    <a:pt x="1001" y="2656"/>
                  </a:cubicBezTo>
                  <a:cubicBezTo>
                    <a:pt x="1248" y="2364"/>
                    <a:pt x="1556" y="2239"/>
                    <a:pt x="1893" y="2239"/>
                  </a:cubicBezTo>
                  <a:cubicBezTo>
                    <a:pt x="2057" y="2239"/>
                    <a:pt x="2228" y="2268"/>
                    <a:pt x="2402" y="2323"/>
                  </a:cubicBezTo>
                  <a:cubicBezTo>
                    <a:pt x="2869" y="2490"/>
                    <a:pt x="3236" y="2790"/>
                    <a:pt x="3469" y="3223"/>
                  </a:cubicBezTo>
                  <a:cubicBezTo>
                    <a:pt x="3503" y="3357"/>
                    <a:pt x="3636" y="3390"/>
                    <a:pt x="3703" y="3457"/>
                  </a:cubicBezTo>
                  <a:cubicBezTo>
                    <a:pt x="3736" y="3324"/>
                    <a:pt x="3836" y="3223"/>
                    <a:pt x="3870" y="3157"/>
                  </a:cubicBezTo>
                  <a:lnTo>
                    <a:pt x="3870" y="2857"/>
                  </a:lnTo>
                  <a:cubicBezTo>
                    <a:pt x="3903" y="2056"/>
                    <a:pt x="4537" y="1355"/>
                    <a:pt x="5237" y="1222"/>
                  </a:cubicBezTo>
                  <a:cubicBezTo>
                    <a:pt x="5321" y="1211"/>
                    <a:pt x="5403" y="1206"/>
                    <a:pt x="5484" y="1206"/>
                  </a:cubicBezTo>
                  <a:cubicBezTo>
                    <a:pt x="6146" y="1206"/>
                    <a:pt x="6712" y="1565"/>
                    <a:pt x="7039" y="2189"/>
                  </a:cubicBezTo>
                  <a:cubicBezTo>
                    <a:pt x="7114" y="2290"/>
                    <a:pt x="7171" y="2391"/>
                    <a:pt x="7266" y="2391"/>
                  </a:cubicBezTo>
                  <a:cubicBezTo>
                    <a:pt x="7297" y="2391"/>
                    <a:pt x="7331" y="2381"/>
                    <a:pt x="7372" y="2356"/>
                  </a:cubicBezTo>
                  <a:cubicBezTo>
                    <a:pt x="7539" y="2289"/>
                    <a:pt x="7539" y="2123"/>
                    <a:pt x="7472" y="1989"/>
                  </a:cubicBezTo>
                  <a:cubicBezTo>
                    <a:pt x="7305" y="1656"/>
                    <a:pt x="7372" y="1322"/>
                    <a:pt x="7639" y="1055"/>
                  </a:cubicBezTo>
                  <a:cubicBezTo>
                    <a:pt x="7906" y="722"/>
                    <a:pt x="8306" y="555"/>
                    <a:pt x="8706" y="455"/>
                  </a:cubicBezTo>
                  <a:cubicBezTo>
                    <a:pt x="8800" y="429"/>
                    <a:pt x="8892" y="417"/>
                    <a:pt x="8981" y="417"/>
                  </a:cubicBezTo>
                  <a:cubicBezTo>
                    <a:pt x="9239" y="417"/>
                    <a:pt x="9475" y="523"/>
                    <a:pt x="9674" y="722"/>
                  </a:cubicBezTo>
                  <a:cubicBezTo>
                    <a:pt x="9874" y="989"/>
                    <a:pt x="10041" y="1322"/>
                    <a:pt x="10241" y="1556"/>
                  </a:cubicBezTo>
                  <a:cubicBezTo>
                    <a:pt x="10308" y="1656"/>
                    <a:pt x="10408" y="1689"/>
                    <a:pt x="10541" y="1722"/>
                  </a:cubicBezTo>
                  <a:cubicBezTo>
                    <a:pt x="10541" y="1622"/>
                    <a:pt x="10641" y="1489"/>
                    <a:pt x="10574" y="1389"/>
                  </a:cubicBezTo>
                  <a:cubicBezTo>
                    <a:pt x="10508" y="1155"/>
                    <a:pt x="10374" y="955"/>
                    <a:pt x="10208" y="722"/>
                  </a:cubicBezTo>
                  <a:cubicBezTo>
                    <a:pt x="9855" y="237"/>
                    <a:pt x="9431" y="0"/>
                    <a:pt x="894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" name="Google Shape;27;p4"/>
          <p:cNvSpPr/>
          <p:nvPr/>
        </p:nvSpPr>
        <p:spPr>
          <a:xfrm>
            <a:off x="8634258" y="209013"/>
            <a:ext cx="861080" cy="808712"/>
          </a:xfrm>
          <a:custGeom>
            <a:avLst/>
            <a:gdLst/>
            <a:ahLst/>
            <a:cxnLst/>
            <a:rect l="l" t="t" r="r" b="b"/>
            <a:pathLst>
              <a:path w="10803" h="10146" extrusionOk="0">
                <a:moveTo>
                  <a:pt x="6038" y="2483"/>
                </a:moveTo>
                <a:lnTo>
                  <a:pt x="6038" y="2483"/>
                </a:lnTo>
                <a:cubicBezTo>
                  <a:pt x="6205" y="2883"/>
                  <a:pt x="6172" y="3350"/>
                  <a:pt x="5871" y="3617"/>
                </a:cubicBezTo>
                <a:cubicBezTo>
                  <a:pt x="5705" y="3184"/>
                  <a:pt x="5838" y="2850"/>
                  <a:pt x="6038" y="2483"/>
                </a:cubicBezTo>
                <a:close/>
                <a:moveTo>
                  <a:pt x="3203" y="4084"/>
                </a:moveTo>
                <a:cubicBezTo>
                  <a:pt x="3536" y="4151"/>
                  <a:pt x="3837" y="4318"/>
                  <a:pt x="3970" y="4685"/>
                </a:cubicBezTo>
                <a:cubicBezTo>
                  <a:pt x="3703" y="4518"/>
                  <a:pt x="3470" y="4351"/>
                  <a:pt x="3169" y="4184"/>
                </a:cubicBezTo>
                <a:cubicBezTo>
                  <a:pt x="3169" y="4151"/>
                  <a:pt x="3203" y="4151"/>
                  <a:pt x="3203" y="4084"/>
                </a:cubicBezTo>
                <a:close/>
                <a:moveTo>
                  <a:pt x="3992" y="4670"/>
                </a:moveTo>
                <a:cubicBezTo>
                  <a:pt x="4000" y="4670"/>
                  <a:pt x="3992" y="4685"/>
                  <a:pt x="3970" y="4685"/>
                </a:cubicBezTo>
                <a:cubicBezTo>
                  <a:pt x="3981" y="4674"/>
                  <a:pt x="3989" y="4670"/>
                  <a:pt x="3992" y="4670"/>
                </a:cubicBezTo>
                <a:close/>
                <a:moveTo>
                  <a:pt x="8073" y="5352"/>
                </a:moveTo>
                <a:lnTo>
                  <a:pt x="8073" y="5352"/>
                </a:lnTo>
                <a:cubicBezTo>
                  <a:pt x="8340" y="5385"/>
                  <a:pt x="8540" y="5485"/>
                  <a:pt x="8807" y="5519"/>
                </a:cubicBezTo>
                <a:lnTo>
                  <a:pt x="8807" y="5619"/>
                </a:lnTo>
                <a:cubicBezTo>
                  <a:pt x="8747" y="5625"/>
                  <a:pt x="8691" y="5629"/>
                  <a:pt x="8638" y="5629"/>
                </a:cubicBezTo>
                <a:cubicBezTo>
                  <a:pt x="8425" y="5629"/>
                  <a:pt x="8260" y="5565"/>
                  <a:pt x="8073" y="5352"/>
                </a:cubicBezTo>
                <a:close/>
                <a:moveTo>
                  <a:pt x="4268" y="6418"/>
                </a:moveTo>
                <a:cubicBezTo>
                  <a:pt x="4460" y="6418"/>
                  <a:pt x="4594" y="6526"/>
                  <a:pt x="4671" y="6653"/>
                </a:cubicBezTo>
                <a:cubicBezTo>
                  <a:pt x="4737" y="6853"/>
                  <a:pt x="4604" y="7153"/>
                  <a:pt x="4370" y="7220"/>
                </a:cubicBezTo>
                <a:cubicBezTo>
                  <a:pt x="3970" y="7353"/>
                  <a:pt x="3536" y="7387"/>
                  <a:pt x="3136" y="7487"/>
                </a:cubicBezTo>
                <a:cubicBezTo>
                  <a:pt x="3136" y="7420"/>
                  <a:pt x="3069" y="7387"/>
                  <a:pt x="3069" y="7353"/>
                </a:cubicBezTo>
                <a:cubicBezTo>
                  <a:pt x="3303" y="6886"/>
                  <a:pt x="3570" y="6553"/>
                  <a:pt x="4070" y="6453"/>
                </a:cubicBezTo>
                <a:cubicBezTo>
                  <a:pt x="4142" y="6429"/>
                  <a:pt x="4208" y="6418"/>
                  <a:pt x="4268" y="6418"/>
                </a:cubicBezTo>
                <a:close/>
                <a:moveTo>
                  <a:pt x="6839" y="6986"/>
                </a:moveTo>
                <a:cubicBezTo>
                  <a:pt x="6905" y="7053"/>
                  <a:pt x="7072" y="7153"/>
                  <a:pt x="7072" y="7220"/>
                </a:cubicBezTo>
                <a:cubicBezTo>
                  <a:pt x="7072" y="7420"/>
                  <a:pt x="7006" y="7587"/>
                  <a:pt x="6905" y="7820"/>
                </a:cubicBezTo>
                <a:cubicBezTo>
                  <a:pt x="6872" y="7787"/>
                  <a:pt x="6872" y="7787"/>
                  <a:pt x="6839" y="7787"/>
                </a:cubicBezTo>
                <a:cubicBezTo>
                  <a:pt x="6839" y="7553"/>
                  <a:pt x="6739" y="7387"/>
                  <a:pt x="6705" y="7253"/>
                </a:cubicBezTo>
                <a:cubicBezTo>
                  <a:pt x="6705" y="7153"/>
                  <a:pt x="6805" y="7053"/>
                  <a:pt x="6839" y="6986"/>
                </a:cubicBezTo>
                <a:close/>
                <a:moveTo>
                  <a:pt x="3757" y="305"/>
                </a:moveTo>
                <a:cubicBezTo>
                  <a:pt x="4059" y="305"/>
                  <a:pt x="4383" y="405"/>
                  <a:pt x="4704" y="615"/>
                </a:cubicBezTo>
                <a:cubicBezTo>
                  <a:pt x="5171" y="882"/>
                  <a:pt x="5471" y="1316"/>
                  <a:pt x="5705" y="1783"/>
                </a:cubicBezTo>
                <a:cubicBezTo>
                  <a:pt x="5738" y="1816"/>
                  <a:pt x="5705" y="1949"/>
                  <a:pt x="5671" y="2016"/>
                </a:cubicBezTo>
                <a:cubicBezTo>
                  <a:pt x="5371" y="2450"/>
                  <a:pt x="5171" y="2950"/>
                  <a:pt x="5338" y="3484"/>
                </a:cubicBezTo>
                <a:cubicBezTo>
                  <a:pt x="5371" y="3717"/>
                  <a:pt x="5471" y="4017"/>
                  <a:pt x="5705" y="4017"/>
                </a:cubicBezTo>
                <a:cubicBezTo>
                  <a:pt x="5905" y="4017"/>
                  <a:pt x="6138" y="3817"/>
                  <a:pt x="6238" y="3651"/>
                </a:cubicBezTo>
                <a:cubicBezTo>
                  <a:pt x="6572" y="3184"/>
                  <a:pt x="6539" y="2650"/>
                  <a:pt x="6372" y="2149"/>
                </a:cubicBezTo>
                <a:cubicBezTo>
                  <a:pt x="6338" y="2016"/>
                  <a:pt x="6338" y="1949"/>
                  <a:pt x="6472" y="1849"/>
                </a:cubicBezTo>
                <a:cubicBezTo>
                  <a:pt x="6919" y="1533"/>
                  <a:pt x="7433" y="1381"/>
                  <a:pt x="7937" y="1381"/>
                </a:cubicBezTo>
                <a:cubicBezTo>
                  <a:pt x="8973" y="1381"/>
                  <a:pt x="9961" y="2027"/>
                  <a:pt x="10208" y="3217"/>
                </a:cubicBezTo>
                <a:cubicBezTo>
                  <a:pt x="10375" y="4051"/>
                  <a:pt x="10041" y="4685"/>
                  <a:pt x="9407" y="5185"/>
                </a:cubicBezTo>
                <a:cubicBezTo>
                  <a:pt x="9391" y="5202"/>
                  <a:pt x="9349" y="5210"/>
                  <a:pt x="9303" y="5210"/>
                </a:cubicBezTo>
                <a:cubicBezTo>
                  <a:pt x="9257" y="5210"/>
                  <a:pt x="9207" y="5202"/>
                  <a:pt x="9174" y="5185"/>
                </a:cubicBezTo>
                <a:cubicBezTo>
                  <a:pt x="8807" y="4985"/>
                  <a:pt x="8373" y="4851"/>
                  <a:pt x="7906" y="4851"/>
                </a:cubicBezTo>
                <a:cubicBezTo>
                  <a:pt x="7573" y="4851"/>
                  <a:pt x="7473" y="5052"/>
                  <a:pt x="7573" y="5385"/>
                </a:cubicBezTo>
                <a:cubicBezTo>
                  <a:pt x="7739" y="5785"/>
                  <a:pt x="8040" y="5885"/>
                  <a:pt x="8407" y="5952"/>
                </a:cubicBezTo>
                <a:cubicBezTo>
                  <a:pt x="8444" y="5957"/>
                  <a:pt x="8480" y="5959"/>
                  <a:pt x="8515" y="5959"/>
                </a:cubicBezTo>
                <a:cubicBezTo>
                  <a:pt x="8731" y="5959"/>
                  <a:pt x="8911" y="5881"/>
                  <a:pt x="9140" y="5852"/>
                </a:cubicBezTo>
                <a:cubicBezTo>
                  <a:pt x="9174" y="5841"/>
                  <a:pt x="9211" y="5834"/>
                  <a:pt x="9249" y="5834"/>
                </a:cubicBezTo>
                <a:cubicBezTo>
                  <a:pt x="9326" y="5834"/>
                  <a:pt x="9407" y="5863"/>
                  <a:pt x="9474" y="5952"/>
                </a:cubicBezTo>
                <a:cubicBezTo>
                  <a:pt x="10308" y="6853"/>
                  <a:pt x="10141" y="8554"/>
                  <a:pt x="9140" y="9321"/>
                </a:cubicBezTo>
                <a:cubicBezTo>
                  <a:pt x="8883" y="9503"/>
                  <a:pt x="8626" y="9595"/>
                  <a:pt x="8375" y="9595"/>
                </a:cubicBezTo>
                <a:cubicBezTo>
                  <a:pt x="8073" y="9595"/>
                  <a:pt x="7779" y="9461"/>
                  <a:pt x="7506" y="9188"/>
                </a:cubicBezTo>
                <a:cubicBezTo>
                  <a:pt x="7372" y="9054"/>
                  <a:pt x="7306" y="8954"/>
                  <a:pt x="7206" y="8821"/>
                </a:cubicBezTo>
                <a:cubicBezTo>
                  <a:pt x="6972" y="8354"/>
                  <a:pt x="6972" y="8321"/>
                  <a:pt x="7239" y="7887"/>
                </a:cubicBezTo>
                <a:cubicBezTo>
                  <a:pt x="7372" y="7720"/>
                  <a:pt x="7506" y="7520"/>
                  <a:pt x="7539" y="7320"/>
                </a:cubicBezTo>
                <a:cubicBezTo>
                  <a:pt x="7673" y="7020"/>
                  <a:pt x="7506" y="6719"/>
                  <a:pt x="7239" y="6553"/>
                </a:cubicBezTo>
                <a:cubicBezTo>
                  <a:pt x="7111" y="6510"/>
                  <a:pt x="6983" y="6453"/>
                  <a:pt x="6855" y="6453"/>
                </a:cubicBezTo>
                <a:cubicBezTo>
                  <a:pt x="6783" y="6453"/>
                  <a:pt x="6711" y="6471"/>
                  <a:pt x="6639" y="6519"/>
                </a:cubicBezTo>
                <a:cubicBezTo>
                  <a:pt x="6405" y="6653"/>
                  <a:pt x="6338" y="6819"/>
                  <a:pt x="6338" y="7053"/>
                </a:cubicBezTo>
                <a:cubicBezTo>
                  <a:pt x="6372" y="7353"/>
                  <a:pt x="6405" y="7687"/>
                  <a:pt x="6472" y="7987"/>
                </a:cubicBezTo>
                <a:cubicBezTo>
                  <a:pt x="6472" y="8054"/>
                  <a:pt x="6472" y="8220"/>
                  <a:pt x="6405" y="8287"/>
                </a:cubicBezTo>
                <a:cubicBezTo>
                  <a:pt x="5971" y="8721"/>
                  <a:pt x="5504" y="9121"/>
                  <a:pt x="4837" y="9221"/>
                </a:cubicBezTo>
                <a:cubicBezTo>
                  <a:pt x="4697" y="9255"/>
                  <a:pt x="4559" y="9271"/>
                  <a:pt x="4427" y="9271"/>
                </a:cubicBezTo>
                <a:cubicBezTo>
                  <a:pt x="3653" y="9271"/>
                  <a:pt x="3060" y="8709"/>
                  <a:pt x="3003" y="7854"/>
                </a:cubicBezTo>
                <a:cubicBezTo>
                  <a:pt x="3403" y="7854"/>
                  <a:pt x="3837" y="7854"/>
                  <a:pt x="4170" y="7687"/>
                </a:cubicBezTo>
                <a:cubicBezTo>
                  <a:pt x="4537" y="7653"/>
                  <a:pt x="4837" y="7453"/>
                  <a:pt x="5004" y="7120"/>
                </a:cubicBezTo>
                <a:cubicBezTo>
                  <a:pt x="5304" y="6553"/>
                  <a:pt x="4971" y="5986"/>
                  <a:pt x="4337" y="5952"/>
                </a:cubicBezTo>
                <a:cubicBezTo>
                  <a:pt x="4292" y="5948"/>
                  <a:pt x="4247" y="5945"/>
                  <a:pt x="4201" y="5945"/>
                </a:cubicBezTo>
                <a:cubicBezTo>
                  <a:pt x="3581" y="5945"/>
                  <a:pt x="2982" y="6367"/>
                  <a:pt x="2702" y="7020"/>
                </a:cubicBezTo>
                <a:cubicBezTo>
                  <a:pt x="2652" y="7170"/>
                  <a:pt x="2565" y="7245"/>
                  <a:pt x="2440" y="7245"/>
                </a:cubicBezTo>
                <a:cubicBezTo>
                  <a:pt x="2398" y="7245"/>
                  <a:pt x="2352" y="7236"/>
                  <a:pt x="2302" y="7220"/>
                </a:cubicBezTo>
                <a:cubicBezTo>
                  <a:pt x="1668" y="7053"/>
                  <a:pt x="1168" y="6786"/>
                  <a:pt x="834" y="6219"/>
                </a:cubicBezTo>
                <a:cubicBezTo>
                  <a:pt x="534" y="5719"/>
                  <a:pt x="568" y="5152"/>
                  <a:pt x="1001" y="4685"/>
                </a:cubicBezTo>
                <a:cubicBezTo>
                  <a:pt x="1335" y="4318"/>
                  <a:pt x="1802" y="4118"/>
                  <a:pt x="2302" y="3984"/>
                </a:cubicBezTo>
                <a:cubicBezTo>
                  <a:pt x="2326" y="3976"/>
                  <a:pt x="2349" y="3972"/>
                  <a:pt x="2373" y="3972"/>
                </a:cubicBezTo>
                <a:cubicBezTo>
                  <a:pt x="2451" y="3972"/>
                  <a:pt x="2534" y="4016"/>
                  <a:pt x="2636" y="4118"/>
                </a:cubicBezTo>
                <a:cubicBezTo>
                  <a:pt x="2903" y="4384"/>
                  <a:pt x="3303" y="4651"/>
                  <a:pt x="3636" y="4951"/>
                </a:cubicBezTo>
                <a:cubicBezTo>
                  <a:pt x="3670" y="4985"/>
                  <a:pt x="3803" y="5018"/>
                  <a:pt x="3870" y="5018"/>
                </a:cubicBezTo>
                <a:cubicBezTo>
                  <a:pt x="3932" y="5033"/>
                  <a:pt x="3990" y="5039"/>
                  <a:pt x="4042" y="5039"/>
                </a:cubicBezTo>
                <a:cubicBezTo>
                  <a:pt x="4354" y="5039"/>
                  <a:pt x="4485" y="4799"/>
                  <a:pt x="4370" y="4484"/>
                </a:cubicBezTo>
                <a:cubicBezTo>
                  <a:pt x="4204" y="3984"/>
                  <a:pt x="3636" y="3517"/>
                  <a:pt x="2969" y="3517"/>
                </a:cubicBezTo>
                <a:cubicBezTo>
                  <a:pt x="2736" y="3517"/>
                  <a:pt x="2669" y="3450"/>
                  <a:pt x="2569" y="3284"/>
                </a:cubicBezTo>
                <a:cubicBezTo>
                  <a:pt x="2336" y="2683"/>
                  <a:pt x="2202" y="2049"/>
                  <a:pt x="2402" y="1449"/>
                </a:cubicBezTo>
                <a:cubicBezTo>
                  <a:pt x="2625" y="713"/>
                  <a:pt x="3147" y="305"/>
                  <a:pt x="3757" y="305"/>
                </a:cubicBezTo>
                <a:close/>
                <a:moveTo>
                  <a:pt x="3895" y="1"/>
                </a:moveTo>
                <a:cubicBezTo>
                  <a:pt x="3078" y="1"/>
                  <a:pt x="2357" y="527"/>
                  <a:pt x="2069" y="1416"/>
                </a:cubicBezTo>
                <a:cubicBezTo>
                  <a:pt x="1969" y="1949"/>
                  <a:pt x="1969" y="2483"/>
                  <a:pt x="2069" y="3017"/>
                </a:cubicBezTo>
                <a:cubicBezTo>
                  <a:pt x="2169" y="3217"/>
                  <a:pt x="2235" y="3417"/>
                  <a:pt x="2302" y="3617"/>
                </a:cubicBezTo>
                <a:cubicBezTo>
                  <a:pt x="1869" y="3817"/>
                  <a:pt x="1468" y="3984"/>
                  <a:pt x="1068" y="4218"/>
                </a:cubicBezTo>
                <a:cubicBezTo>
                  <a:pt x="67" y="4918"/>
                  <a:pt x="1" y="6152"/>
                  <a:pt x="868" y="7020"/>
                </a:cubicBezTo>
                <a:cubicBezTo>
                  <a:pt x="1335" y="7487"/>
                  <a:pt x="1902" y="7687"/>
                  <a:pt x="2569" y="7820"/>
                </a:cubicBezTo>
                <a:cubicBezTo>
                  <a:pt x="2569" y="7887"/>
                  <a:pt x="2569" y="7954"/>
                  <a:pt x="2536" y="8020"/>
                </a:cubicBezTo>
                <a:cubicBezTo>
                  <a:pt x="2636" y="9021"/>
                  <a:pt x="3470" y="9755"/>
                  <a:pt x="4470" y="9755"/>
                </a:cubicBezTo>
                <a:cubicBezTo>
                  <a:pt x="5238" y="9755"/>
                  <a:pt x="5871" y="9421"/>
                  <a:pt x="6405" y="8921"/>
                </a:cubicBezTo>
                <a:cubicBezTo>
                  <a:pt x="6505" y="8888"/>
                  <a:pt x="6539" y="8821"/>
                  <a:pt x="6639" y="8754"/>
                </a:cubicBezTo>
                <a:cubicBezTo>
                  <a:pt x="6739" y="8988"/>
                  <a:pt x="6839" y="9154"/>
                  <a:pt x="6972" y="9321"/>
                </a:cubicBezTo>
                <a:cubicBezTo>
                  <a:pt x="7343" y="9869"/>
                  <a:pt x="7864" y="10145"/>
                  <a:pt x="8396" y="10145"/>
                </a:cubicBezTo>
                <a:cubicBezTo>
                  <a:pt x="8868" y="10145"/>
                  <a:pt x="9349" y="9927"/>
                  <a:pt x="9741" y="9488"/>
                </a:cubicBezTo>
                <a:cubicBezTo>
                  <a:pt x="10341" y="8754"/>
                  <a:pt x="10541" y="7920"/>
                  <a:pt x="10375" y="7020"/>
                </a:cubicBezTo>
                <a:cubicBezTo>
                  <a:pt x="10308" y="6486"/>
                  <a:pt x="10041" y="6052"/>
                  <a:pt x="9707" y="5685"/>
                </a:cubicBezTo>
                <a:cubicBezTo>
                  <a:pt x="10408" y="5052"/>
                  <a:pt x="10742" y="4518"/>
                  <a:pt x="10742" y="3851"/>
                </a:cubicBezTo>
                <a:cubicBezTo>
                  <a:pt x="10803" y="2283"/>
                  <a:pt x="9533" y="1055"/>
                  <a:pt x="7975" y="1055"/>
                </a:cubicBezTo>
                <a:cubicBezTo>
                  <a:pt x="7843" y="1055"/>
                  <a:pt x="7709" y="1064"/>
                  <a:pt x="7573" y="1082"/>
                </a:cubicBezTo>
                <a:cubicBezTo>
                  <a:pt x="7072" y="1182"/>
                  <a:pt x="6572" y="1382"/>
                  <a:pt x="6172" y="1682"/>
                </a:cubicBezTo>
                <a:cubicBezTo>
                  <a:pt x="6138" y="1582"/>
                  <a:pt x="6038" y="1482"/>
                  <a:pt x="6005" y="1382"/>
                </a:cubicBezTo>
                <a:cubicBezTo>
                  <a:pt x="5705" y="915"/>
                  <a:pt x="5371" y="515"/>
                  <a:pt x="4871" y="248"/>
                </a:cubicBezTo>
                <a:cubicBezTo>
                  <a:pt x="4544" y="80"/>
                  <a:pt x="4212" y="1"/>
                  <a:pt x="389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4"/>
          <p:cNvSpPr/>
          <p:nvPr/>
        </p:nvSpPr>
        <p:spPr>
          <a:xfrm rot="501425">
            <a:off x="8945203" y="4455109"/>
            <a:ext cx="282178" cy="391695"/>
          </a:xfrm>
          <a:custGeom>
            <a:avLst/>
            <a:gdLst/>
            <a:ahLst/>
            <a:cxnLst/>
            <a:rect l="l" t="t" r="r" b="b"/>
            <a:pathLst>
              <a:path w="3870" h="5372" extrusionOk="0">
                <a:moveTo>
                  <a:pt x="1033" y="0"/>
                </a:moveTo>
                <a:cubicBezTo>
                  <a:pt x="1021" y="0"/>
                  <a:pt x="1010" y="2"/>
                  <a:pt x="1001" y="7"/>
                </a:cubicBezTo>
                <a:cubicBezTo>
                  <a:pt x="901" y="74"/>
                  <a:pt x="834" y="240"/>
                  <a:pt x="834" y="340"/>
                </a:cubicBezTo>
                <a:cubicBezTo>
                  <a:pt x="801" y="507"/>
                  <a:pt x="834" y="674"/>
                  <a:pt x="867" y="841"/>
                </a:cubicBezTo>
                <a:cubicBezTo>
                  <a:pt x="1034" y="1641"/>
                  <a:pt x="801" y="2242"/>
                  <a:pt x="200" y="2775"/>
                </a:cubicBezTo>
                <a:cubicBezTo>
                  <a:pt x="67" y="2842"/>
                  <a:pt x="0" y="3076"/>
                  <a:pt x="0" y="3176"/>
                </a:cubicBezTo>
                <a:cubicBezTo>
                  <a:pt x="34" y="3409"/>
                  <a:pt x="234" y="3409"/>
                  <a:pt x="467" y="3409"/>
                </a:cubicBezTo>
                <a:lnTo>
                  <a:pt x="534" y="3409"/>
                </a:lnTo>
                <a:cubicBezTo>
                  <a:pt x="594" y="3401"/>
                  <a:pt x="651" y="3397"/>
                  <a:pt x="707" y="3397"/>
                </a:cubicBezTo>
                <a:cubicBezTo>
                  <a:pt x="1086" y="3397"/>
                  <a:pt x="1373" y="3590"/>
                  <a:pt x="1635" y="3910"/>
                </a:cubicBezTo>
                <a:cubicBezTo>
                  <a:pt x="1801" y="4110"/>
                  <a:pt x="1902" y="4343"/>
                  <a:pt x="2068" y="4610"/>
                </a:cubicBezTo>
                <a:cubicBezTo>
                  <a:pt x="2235" y="4810"/>
                  <a:pt x="2402" y="5044"/>
                  <a:pt x="2635" y="5277"/>
                </a:cubicBezTo>
                <a:cubicBezTo>
                  <a:pt x="2674" y="5342"/>
                  <a:pt x="2724" y="5372"/>
                  <a:pt x="2775" y="5372"/>
                </a:cubicBezTo>
                <a:cubicBezTo>
                  <a:pt x="2855" y="5372"/>
                  <a:pt x="2941" y="5299"/>
                  <a:pt x="3002" y="5177"/>
                </a:cubicBezTo>
                <a:cubicBezTo>
                  <a:pt x="3036" y="5110"/>
                  <a:pt x="3069" y="4977"/>
                  <a:pt x="3069" y="4910"/>
                </a:cubicBezTo>
                <a:cubicBezTo>
                  <a:pt x="3069" y="4577"/>
                  <a:pt x="3036" y="4277"/>
                  <a:pt x="3002" y="3976"/>
                </a:cubicBezTo>
                <a:cubicBezTo>
                  <a:pt x="2902" y="3443"/>
                  <a:pt x="3002" y="2909"/>
                  <a:pt x="3536" y="2575"/>
                </a:cubicBezTo>
                <a:cubicBezTo>
                  <a:pt x="3669" y="2475"/>
                  <a:pt x="3736" y="2308"/>
                  <a:pt x="3870" y="2142"/>
                </a:cubicBezTo>
                <a:cubicBezTo>
                  <a:pt x="3703" y="2008"/>
                  <a:pt x="3636" y="1908"/>
                  <a:pt x="3536" y="1808"/>
                </a:cubicBezTo>
                <a:cubicBezTo>
                  <a:pt x="3436" y="1775"/>
                  <a:pt x="3202" y="1775"/>
                  <a:pt x="3036" y="1775"/>
                </a:cubicBezTo>
                <a:cubicBezTo>
                  <a:pt x="2602" y="1775"/>
                  <a:pt x="2302" y="1575"/>
                  <a:pt x="2035" y="1241"/>
                </a:cubicBezTo>
                <a:cubicBezTo>
                  <a:pt x="1935" y="1074"/>
                  <a:pt x="1835" y="907"/>
                  <a:pt x="1768" y="741"/>
                </a:cubicBezTo>
                <a:cubicBezTo>
                  <a:pt x="1635" y="507"/>
                  <a:pt x="1501" y="307"/>
                  <a:pt x="1334" y="140"/>
                </a:cubicBezTo>
                <a:cubicBezTo>
                  <a:pt x="1248" y="83"/>
                  <a:pt x="1112" y="0"/>
                  <a:pt x="103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subTitle" idx="1"/>
          </p:nvPr>
        </p:nvSpPr>
        <p:spPr>
          <a:xfrm>
            <a:off x="720000" y="1541950"/>
            <a:ext cx="4294800" cy="229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unito Light"/>
              <a:buChar char="●"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600"/>
              <a:buFont typeface="Nunito Light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E76A28"/>
              </a:buClr>
              <a:buSzPts val="1400"/>
              <a:buFont typeface="Nunito Light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/>
          <p:nvPr/>
        </p:nvSpPr>
        <p:spPr>
          <a:xfrm>
            <a:off x="-430450" y="-267700"/>
            <a:ext cx="1055415" cy="939175"/>
          </a:xfrm>
          <a:custGeom>
            <a:avLst/>
            <a:gdLst/>
            <a:ahLst/>
            <a:cxnLst/>
            <a:rect l="l" t="t" r="r" b="b"/>
            <a:pathLst>
              <a:path w="9608" h="8550" extrusionOk="0">
                <a:moveTo>
                  <a:pt x="7006" y="3066"/>
                </a:moveTo>
                <a:lnTo>
                  <a:pt x="7006" y="3066"/>
                </a:lnTo>
                <a:cubicBezTo>
                  <a:pt x="6905" y="3500"/>
                  <a:pt x="6739" y="3667"/>
                  <a:pt x="6405" y="3700"/>
                </a:cubicBezTo>
                <a:cubicBezTo>
                  <a:pt x="6472" y="3400"/>
                  <a:pt x="6672" y="3200"/>
                  <a:pt x="7006" y="3066"/>
                </a:cubicBezTo>
                <a:close/>
                <a:moveTo>
                  <a:pt x="2200" y="4154"/>
                </a:moveTo>
                <a:cubicBezTo>
                  <a:pt x="2536" y="4154"/>
                  <a:pt x="2891" y="4312"/>
                  <a:pt x="3069" y="4567"/>
                </a:cubicBezTo>
                <a:cubicBezTo>
                  <a:pt x="3136" y="4667"/>
                  <a:pt x="3169" y="4834"/>
                  <a:pt x="3136" y="4901"/>
                </a:cubicBezTo>
                <a:cubicBezTo>
                  <a:pt x="3103" y="5001"/>
                  <a:pt x="2936" y="5068"/>
                  <a:pt x="2803" y="5068"/>
                </a:cubicBezTo>
                <a:cubicBezTo>
                  <a:pt x="2786" y="5069"/>
                  <a:pt x="2769" y="5070"/>
                  <a:pt x="2752" y="5070"/>
                </a:cubicBezTo>
                <a:cubicBezTo>
                  <a:pt x="2369" y="5070"/>
                  <a:pt x="1998" y="4711"/>
                  <a:pt x="1902" y="4200"/>
                </a:cubicBezTo>
                <a:cubicBezTo>
                  <a:pt x="1996" y="4169"/>
                  <a:pt x="2097" y="4154"/>
                  <a:pt x="2200" y="4154"/>
                </a:cubicBezTo>
                <a:close/>
                <a:moveTo>
                  <a:pt x="6734" y="5505"/>
                </a:moveTo>
                <a:cubicBezTo>
                  <a:pt x="6768" y="5505"/>
                  <a:pt x="6794" y="5512"/>
                  <a:pt x="6805" y="5535"/>
                </a:cubicBezTo>
                <a:cubicBezTo>
                  <a:pt x="6972" y="5701"/>
                  <a:pt x="7106" y="5868"/>
                  <a:pt x="7272" y="6068"/>
                </a:cubicBezTo>
                <a:lnTo>
                  <a:pt x="7139" y="6202"/>
                </a:lnTo>
                <a:cubicBezTo>
                  <a:pt x="6939" y="6068"/>
                  <a:pt x="6739" y="6002"/>
                  <a:pt x="6572" y="5868"/>
                </a:cubicBezTo>
                <a:cubicBezTo>
                  <a:pt x="6472" y="5768"/>
                  <a:pt x="6472" y="5635"/>
                  <a:pt x="6472" y="5535"/>
                </a:cubicBezTo>
                <a:cubicBezTo>
                  <a:pt x="6561" y="5535"/>
                  <a:pt x="6665" y="5505"/>
                  <a:pt x="6734" y="5505"/>
                </a:cubicBezTo>
                <a:close/>
                <a:moveTo>
                  <a:pt x="3937" y="5935"/>
                </a:moveTo>
                <a:cubicBezTo>
                  <a:pt x="4070" y="5935"/>
                  <a:pt x="4270" y="6002"/>
                  <a:pt x="4337" y="6068"/>
                </a:cubicBezTo>
                <a:cubicBezTo>
                  <a:pt x="4470" y="6235"/>
                  <a:pt x="4337" y="6402"/>
                  <a:pt x="4170" y="6502"/>
                </a:cubicBezTo>
                <a:cubicBezTo>
                  <a:pt x="3903" y="6602"/>
                  <a:pt x="3603" y="6702"/>
                  <a:pt x="3270" y="6769"/>
                </a:cubicBezTo>
                <a:cubicBezTo>
                  <a:pt x="3370" y="6368"/>
                  <a:pt x="3603" y="6068"/>
                  <a:pt x="3937" y="5935"/>
                </a:cubicBezTo>
                <a:close/>
                <a:moveTo>
                  <a:pt x="5446" y="461"/>
                </a:moveTo>
                <a:cubicBezTo>
                  <a:pt x="5613" y="461"/>
                  <a:pt x="5790" y="507"/>
                  <a:pt x="5971" y="598"/>
                </a:cubicBezTo>
                <a:cubicBezTo>
                  <a:pt x="6739" y="1031"/>
                  <a:pt x="7006" y="1732"/>
                  <a:pt x="7072" y="2532"/>
                </a:cubicBezTo>
                <a:cubicBezTo>
                  <a:pt x="6805" y="2699"/>
                  <a:pt x="6605" y="2766"/>
                  <a:pt x="6505" y="2866"/>
                </a:cubicBezTo>
                <a:cubicBezTo>
                  <a:pt x="6238" y="3066"/>
                  <a:pt x="6072" y="3366"/>
                  <a:pt x="6072" y="3733"/>
                </a:cubicBezTo>
                <a:cubicBezTo>
                  <a:pt x="6005" y="4033"/>
                  <a:pt x="6105" y="4100"/>
                  <a:pt x="6405" y="4100"/>
                </a:cubicBezTo>
                <a:cubicBezTo>
                  <a:pt x="6839" y="4100"/>
                  <a:pt x="7272" y="3800"/>
                  <a:pt x="7473" y="3366"/>
                </a:cubicBezTo>
                <a:cubicBezTo>
                  <a:pt x="7506" y="3233"/>
                  <a:pt x="7573" y="3066"/>
                  <a:pt x="7606" y="2933"/>
                </a:cubicBezTo>
                <a:cubicBezTo>
                  <a:pt x="7622" y="2932"/>
                  <a:pt x="7638" y="2932"/>
                  <a:pt x="7654" y="2932"/>
                </a:cubicBezTo>
                <a:cubicBezTo>
                  <a:pt x="8375" y="2932"/>
                  <a:pt x="9141" y="3651"/>
                  <a:pt x="9174" y="4434"/>
                </a:cubicBezTo>
                <a:cubicBezTo>
                  <a:pt x="9240" y="5234"/>
                  <a:pt x="8573" y="5968"/>
                  <a:pt x="7773" y="6068"/>
                </a:cubicBezTo>
                <a:cubicBezTo>
                  <a:pt x="7673" y="5901"/>
                  <a:pt x="7639" y="5735"/>
                  <a:pt x="7573" y="5601"/>
                </a:cubicBezTo>
                <a:cubicBezTo>
                  <a:pt x="7372" y="5434"/>
                  <a:pt x="7272" y="5234"/>
                  <a:pt x="7039" y="5101"/>
                </a:cubicBezTo>
                <a:cubicBezTo>
                  <a:pt x="6916" y="5009"/>
                  <a:pt x="6780" y="4966"/>
                  <a:pt x="6646" y="4966"/>
                </a:cubicBezTo>
                <a:cubicBezTo>
                  <a:pt x="6487" y="4966"/>
                  <a:pt x="6331" y="5026"/>
                  <a:pt x="6205" y="5134"/>
                </a:cubicBezTo>
                <a:cubicBezTo>
                  <a:pt x="6005" y="5368"/>
                  <a:pt x="5971" y="5768"/>
                  <a:pt x="6205" y="6035"/>
                </a:cubicBezTo>
                <a:cubicBezTo>
                  <a:pt x="6405" y="6235"/>
                  <a:pt x="6672" y="6368"/>
                  <a:pt x="6939" y="6469"/>
                </a:cubicBezTo>
                <a:cubicBezTo>
                  <a:pt x="7006" y="6535"/>
                  <a:pt x="7139" y="6535"/>
                  <a:pt x="7272" y="6569"/>
                </a:cubicBezTo>
                <a:cubicBezTo>
                  <a:pt x="7272" y="7069"/>
                  <a:pt x="7006" y="7403"/>
                  <a:pt x="6639" y="7669"/>
                </a:cubicBezTo>
                <a:cubicBezTo>
                  <a:pt x="6157" y="7978"/>
                  <a:pt x="5664" y="8119"/>
                  <a:pt x="5153" y="8119"/>
                </a:cubicBezTo>
                <a:cubicBezTo>
                  <a:pt x="4780" y="8119"/>
                  <a:pt x="4398" y="8044"/>
                  <a:pt x="4003" y="7903"/>
                </a:cubicBezTo>
                <a:cubicBezTo>
                  <a:pt x="3670" y="7769"/>
                  <a:pt x="3436" y="7536"/>
                  <a:pt x="3336" y="7169"/>
                </a:cubicBezTo>
                <a:cubicBezTo>
                  <a:pt x="3636" y="7069"/>
                  <a:pt x="3937" y="7036"/>
                  <a:pt x="4204" y="6936"/>
                </a:cubicBezTo>
                <a:cubicBezTo>
                  <a:pt x="4504" y="6869"/>
                  <a:pt x="4737" y="6702"/>
                  <a:pt x="4837" y="6402"/>
                </a:cubicBezTo>
                <a:cubicBezTo>
                  <a:pt x="5004" y="6002"/>
                  <a:pt x="4771" y="5535"/>
                  <a:pt x="4270" y="5501"/>
                </a:cubicBezTo>
                <a:cubicBezTo>
                  <a:pt x="4229" y="5497"/>
                  <a:pt x="4189" y="5494"/>
                  <a:pt x="4148" y="5494"/>
                </a:cubicBezTo>
                <a:cubicBezTo>
                  <a:pt x="3599" y="5494"/>
                  <a:pt x="3125" y="5909"/>
                  <a:pt x="2969" y="6469"/>
                </a:cubicBezTo>
                <a:cubicBezTo>
                  <a:pt x="2903" y="6735"/>
                  <a:pt x="2803" y="6735"/>
                  <a:pt x="2602" y="6735"/>
                </a:cubicBezTo>
                <a:cubicBezTo>
                  <a:pt x="2135" y="6702"/>
                  <a:pt x="1702" y="6602"/>
                  <a:pt x="1335" y="6335"/>
                </a:cubicBezTo>
                <a:cubicBezTo>
                  <a:pt x="734" y="5768"/>
                  <a:pt x="801" y="4734"/>
                  <a:pt x="1435" y="4367"/>
                </a:cubicBezTo>
                <a:cubicBezTo>
                  <a:pt x="1635" y="4601"/>
                  <a:pt x="1802" y="4901"/>
                  <a:pt x="2002" y="5168"/>
                </a:cubicBezTo>
                <a:cubicBezTo>
                  <a:pt x="2269" y="5401"/>
                  <a:pt x="2602" y="5501"/>
                  <a:pt x="2936" y="5501"/>
                </a:cubicBezTo>
                <a:cubicBezTo>
                  <a:pt x="3570" y="5434"/>
                  <a:pt x="3837" y="4867"/>
                  <a:pt x="3503" y="4367"/>
                </a:cubicBezTo>
                <a:cubicBezTo>
                  <a:pt x="3169" y="3900"/>
                  <a:pt x="2669" y="3700"/>
                  <a:pt x="2135" y="3700"/>
                </a:cubicBezTo>
                <a:lnTo>
                  <a:pt x="1902" y="3700"/>
                </a:lnTo>
                <a:cubicBezTo>
                  <a:pt x="1835" y="3099"/>
                  <a:pt x="2336" y="2532"/>
                  <a:pt x="3003" y="2399"/>
                </a:cubicBezTo>
                <a:cubicBezTo>
                  <a:pt x="3136" y="2366"/>
                  <a:pt x="3236" y="2366"/>
                  <a:pt x="3336" y="2366"/>
                </a:cubicBezTo>
                <a:cubicBezTo>
                  <a:pt x="3737" y="2366"/>
                  <a:pt x="3770" y="2432"/>
                  <a:pt x="3903" y="2766"/>
                </a:cubicBezTo>
                <a:cubicBezTo>
                  <a:pt x="3970" y="3066"/>
                  <a:pt x="4103" y="3300"/>
                  <a:pt x="4270" y="3533"/>
                </a:cubicBezTo>
                <a:cubicBezTo>
                  <a:pt x="4330" y="3653"/>
                  <a:pt x="4438" y="3713"/>
                  <a:pt x="4558" y="3713"/>
                </a:cubicBezTo>
                <a:cubicBezTo>
                  <a:pt x="4638" y="3713"/>
                  <a:pt x="4724" y="3687"/>
                  <a:pt x="4804" y="3633"/>
                </a:cubicBezTo>
                <a:cubicBezTo>
                  <a:pt x="5004" y="3533"/>
                  <a:pt x="5104" y="3300"/>
                  <a:pt x="4971" y="3099"/>
                </a:cubicBezTo>
                <a:cubicBezTo>
                  <a:pt x="4804" y="2799"/>
                  <a:pt x="4604" y="2566"/>
                  <a:pt x="4370" y="2299"/>
                </a:cubicBezTo>
                <a:cubicBezTo>
                  <a:pt x="4337" y="2199"/>
                  <a:pt x="4270" y="2099"/>
                  <a:pt x="4270" y="1965"/>
                </a:cubicBezTo>
                <a:cubicBezTo>
                  <a:pt x="4270" y="1565"/>
                  <a:pt x="4437" y="1131"/>
                  <a:pt x="4737" y="798"/>
                </a:cubicBezTo>
                <a:cubicBezTo>
                  <a:pt x="4941" y="574"/>
                  <a:pt x="5182" y="461"/>
                  <a:pt x="5446" y="461"/>
                </a:cubicBezTo>
                <a:close/>
                <a:moveTo>
                  <a:pt x="5582" y="1"/>
                </a:moveTo>
                <a:cubicBezTo>
                  <a:pt x="5493" y="1"/>
                  <a:pt x="5400" y="10"/>
                  <a:pt x="5304" y="31"/>
                </a:cubicBezTo>
                <a:cubicBezTo>
                  <a:pt x="4504" y="164"/>
                  <a:pt x="4137" y="731"/>
                  <a:pt x="3937" y="1432"/>
                </a:cubicBezTo>
                <a:cubicBezTo>
                  <a:pt x="3837" y="1598"/>
                  <a:pt x="3837" y="1832"/>
                  <a:pt x="3803" y="1999"/>
                </a:cubicBezTo>
                <a:cubicBezTo>
                  <a:pt x="3670" y="1999"/>
                  <a:pt x="3603" y="1932"/>
                  <a:pt x="3503" y="1932"/>
                </a:cubicBezTo>
                <a:cubicBezTo>
                  <a:pt x="3435" y="1924"/>
                  <a:pt x="3367" y="1920"/>
                  <a:pt x="3298" y="1920"/>
                </a:cubicBezTo>
                <a:cubicBezTo>
                  <a:pt x="2517" y="1920"/>
                  <a:pt x="1686" y="2428"/>
                  <a:pt x="1502" y="3133"/>
                </a:cubicBezTo>
                <a:cubicBezTo>
                  <a:pt x="1402" y="3600"/>
                  <a:pt x="1201" y="3900"/>
                  <a:pt x="868" y="4234"/>
                </a:cubicBezTo>
                <a:cubicBezTo>
                  <a:pt x="1" y="5201"/>
                  <a:pt x="468" y="6602"/>
                  <a:pt x="1702" y="7036"/>
                </a:cubicBezTo>
                <a:cubicBezTo>
                  <a:pt x="2102" y="7169"/>
                  <a:pt x="2469" y="7169"/>
                  <a:pt x="2836" y="7236"/>
                </a:cubicBezTo>
                <a:cubicBezTo>
                  <a:pt x="2969" y="7836"/>
                  <a:pt x="3303" y="8136"/>
                  <a:pt x="3937" y="8370"/>
                </a:cubicBezTo>
                <a:cubicBezTo>
                  <a:pt x="4300" y="8491"/>
                  <a:pt x="4673" y="8549"/>
                  <a:pt x="5050" y="8549"/>
                </a:cubicBezTo>
                <a:cubicBezTo>
                  <a:pt x="5399" y="8549"/>
                  <a:pt x="5752" y="8499"/>
                  <a:pt x="6105" y="8403"/>
                </a:cubicBezTo>
                <a:cubicBezTo>
                  <a:pt x="6939" y="8170"/>
                  <a:pt x="7573" y="7669"/>
                  <a:pt x="7739" y="6702"/>
                </a:cubicBezTo>
                <a:cubicBezTo>
                  <a:pt x="7773" y="6535"/>
                  <a:pt x="7873" y="6569"/>
                  <a:pt x="7973" y="6535"/>
                </a:cubicBezTo>
                <a:cubicBezTo>
                  <a:pt x="8940" y="6335"/>
                  <a:pt x="9607" y="5501"/>
                  <a:pt x="9607" y="4601"/>
                </a:cubicBezTo>
                <a:cubicBezTo>
                  <a:pt x="9541" y="3700"/>
                  <a:pt x="8840" y="2766"/>
                  <a:pt x="7873" y="2599"/>
                </a:cubicBezTo>
                <a:cubicBezTo>
                  <a:pt x="7606" y="2566"/>
                  <a:pt x="7573" y="2432"/>
                  <a:pt x="7506" y="2199"/>
                </a:cubicBezTo>
                <a:cubicBezTo>
                  <a:pt x="7473" y="1598"/>
                  <a:pt x="7272" y="1098"/>
                  <a:pt x="6839" y="698"/>
                </a:cubicBezTo>
                <a:cubicBezTo>
                  <a:pt x="6499" y="301"/>
                  <a:pt x="6087" y="1"/>
                  <a:pt x="558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2135550" y="1725675"/>
            <a:ext cx="4872900" cy="142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subTitle" idx="1"/>
          </p:nvPr>
        </p:nvSpPr>
        <p:spPr>
          <a:xfrm>
            <a:off x="2135550" y="2965788"/>
            <a:ext cx="48729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/>
          <p:nvPr/>
        </p:nvSpPr>
        <p:spPr>
          <a:xfrm>
            <a:off x="-262462" y="1030475"/>
            <a:ext cx="772762" cy="724291"/>
          </a:xfrm>
          <a:custGeom>
            <a:avLst/>
            <a:gdLst/>
            <a:ahLst/>
            <a:cxnLst/>
            <a:rect l="l" t="t" r="r" b="b"/>
            <a:pathLst>
              <a:path w="10809" h="10131" extrusionOk="0">
                <a:moveTo>
                  <a:pt x="6005" y="2569"/>
                </a:moveTo>
                <a:lnTo>
                  <a:pt x="6005" y="2569"/>
                </a:lnTo>
                <a:cubicBezTo>
                  <a:pt x="6138" y="2969"/>
                  <a:pt x="6071" y="3370"/>
                  <a:pt x="5838" y="3703"/>
                </a:cubicBezTo>
                <a:cubicBezTo>
                  <a:pt x="5671" y="3370"/>
                  <a:pt x="5704" y="2869"/>
                  <a:pt x="6005" y="2569"/>
                </a:cubicBezTo>
                <a:close/>
                <a:moveTo>
                  <a:pt x="3136" y="4204"/>
                </a:moveTo>
                <a:cubicBezTo>
                  <a:pt x="3503" y="4237"/>
                  <a:pt x="3736" y="4437"/>
                  <a:pt x="3903" y="4737"/>
                </a:cubicBezTo>
                <a:cubicBezTo>
                  <a:pt x="3903" y="4771"/>
                  <a:pt x="3870" y="4771"/>
                  <a:pt x="3870" y="4804"/>
                </a:cubicBezTo>
                <a:cubicBezTo>
                  <a:pt x="3636" y="4637"/>
                  <a:pt x="3336" y="4437"/>
                  <a:pt x="3069" y="4270"/>
                </a:cubicBezTo>
                <a:cubicBezTo>
                  <a:pt x="3069" y="4237"/>
                  <a:pt x="3136" y="4237"/>
                  <a:pt x="3136" y="4204"/>
                </a:cubicBezTo>
                <a:close/>
                <a:moveTo>
                  <a:pt x="8006" y="5438"/>
                </a:moveTo>
                <a:cubicBezTo>
                  <a:pt x="8240" y="5471"/>
                  <a:pt x="8473" y="5538"/>
                  <a:pt x="8740" y="5605"/>
                </a:cubicBezTo>
                <a:cubicBezTo>
                  <a:pt x="8625" y="5677"/>
                  <a:pt x="8516" y="5711"/>
                  <a:pt x="8410" y="5711"/>
                </a:cubicBezTo>
                <a:cubicBezTo>
                  <a:pt x="8271" y="5711"/>
                  <a:pt x="8139" y="5651"/>
                  <a:pt x="8006" y="5538"/>
                </a:cubicBezTo>
                <a:lnTo>
                  <a:pt x="8006" y="5438"/>
                </a:lnTo>
                <a:close/>
                <a:moveTo>
                  <a:pt x="4120" y="6547"/>
                </a:moveTo>
                <a:cubicBezTo>
                  <a:pt x="4195" y="6547"/>
                  <a:pt x="4270" y="6555"/>
                  <a:pt x="4337" y="6572"/>
                </a:cubicBezTo>
                <a:cubicBezTo>
                  <a:pt x="4537" y="6639"/>
                  <a:pt x="4637" y="6805"/>
                  <a:pt x="4537" y="7039"/>
                </a:cubicBezTo>
                <a:cubicBezTo>
                  <a:pt x="4470" y="7272"/>
                  <a:pt x="4203" y="7406"/>
                  <a:pt x="3970" y="7439"/>
                </a:cubicBezTo>
                <a:cubicBezTo>
                  <a:pt x="3636" y="7473"/>
                  <a:pt x="3336" y="7473"/>
                  <a:pt x="2969" y="7539"/>
                </a:cubicBezTo>
                <a:cubicBezTo>
                  <a:pt x="3169" y="7039"/>
                  <a:pt x="3470" y="6705"/>
                  <a:pt x="3903" y="6572"/>
                </a:cubicBezTo>
                <a:cubicBezTo>
                  <a:pt x="3970" y="6555"/>
                  <a:pt x="4045" y="6547"/>
                  <a:pt x="4120" y="6547"/>
                </a:cubicBezTo>
                <a:close/>
                <a:moveTo>
                  <a:pt x="6805" y="7072"/>
                </a:moveTo>
                <a:cubicBezTo>
                  <a:pt x="6872" y="7072"/>
                  <a:pt x="7005" y="7106"/>
                  <a:pt x="7005" y="7139"/>
                </a:cubicBezTo>
                <a:cubicBezTo>
                  <a:pt x="7039" y="7239"/>
                  <a:pt x="7072" y="7339"/>
                  <a:pt x="7039" y="7473"/>
                </a:cubicBezTo>
                <a:cubicBezTo>
                  <a:pt x="7005" y="7606"/>
                  <a:pt x="6905" y="7739"/>
                  <a:pt x="6839" y="7873"/>
                </a:cubicBezTo>
                <a:lnTo>
                  <a:pt x="6739" y="7873"/>
                </a:lnTo>
                <a:cubicBezTo>
                  <a:pt x="6705" y="7639"/>
                  <a:pt x="6672" y="7439"/>
                  <a:pt x="6705" y="7239"/>
                </a:cubicBezTo>
                <a:cubicBezTo>
                  <a:pt x="6705" y="7206"/>
                  <a:pt x="6739" y="7072"/>
                  <a:pt x="6805" y="7072"/>
                </a:cubicBezTo>
                <a:close/>
                <a:moveTo>
                  <a:pt x="3689" y="459"/>
                </a:moveTo>
                <a:cubicBezTo>
                  <a:pt x="3873" y="459"/>
                  <a:pt x="4067" y="495"/>
                  <a:pt x="4270" y="568"/>
                </a:cubicBezTo>
                <a:cubicBezTo>
                  <a:pt x="4937" y="801"/>
                  <a:pt x="5371" y="1301"/>
                  <a:pt x="5671" y="1935"/>
                </a:cubicBezTo>
                <a:cubicBezTo>
                  <a:pt x="5671" y="1969"/>
                  <a:pt x="5604" y="2102"/>
                  <a:pt x="5571" y="2202"/>
                </a:cubicBezTo>
                <a:cubicBezTo>
                  <a:pt x="5271" y="2636"/>
                  <a:pt x="5071" y="3103"/>
                  <a:pt x="5237" y="3636"/>
                </a:cubicBezTo>
                <a:cubicBezTo>
                  <a:pt x="5338" y="3870"/>
                  <a:pt x="5438" y="4103"/>
                  <a:pt x="5604" y="4204"/>
                </a:cubicBezTo>
                <a:cubicBezTo>
                  <a:pt x="5636" y="4211"/>
                  <a:pt x="5666" y="4215"/>
                  <a:pt x="5695" y="4215"/>
                </a:cubicBezTo>
                <a:cubicBezTo>
                  <a:pt x="5910" y="4215"/>
                  <a:pt x="6054" y="4009"/>
                  <a:pt x="6171" y="3803"/>
                </a:cubicBezTo>
                <a:cubicBezTo>
                  <a:pt x="6505" y="3370"/>
                  <a:pt x="6438" y="2869"/>
                  <a:pt x="6272" y="2369"/>
                </a:cubicBezTo>
                <a:cubicBezTo>
                  <a:pt x="6205" y="2202"/>
                  <a:pt x="6238" y="2069"/>
                  <a:pt x="6405" y="1969"/>
                </a:cubicBezTo>
                <a:cubicBezTo>
                  <a:pt x="6852" y="1677"/>
                  <a:pt x="7345" y="1542"/>
                  <a:pt x="7824" y="1542"/>
                </a:cubicBezTo>
                <a:cubicBezTo>
                  <a:pt x="8879" y="1542"/>
                  <a:pt x="9866" y="2201"/>
                  <a:pt x="10141" y="3303"/>
                </a:cubicBezTo>
                <a:cubicBezTo>
                  <a:pt x="10308" y="4070"/>
                  <a:pt x="9974" y="4937"/>
                  <a:pt x="9340" y="5371"/>
                </a:cubicBezTo>
                <a:cubicBezTo>
                  <a:pt x="9324" y="5388"/>
                  <a:pt x="9282" y="5396"/>
                  <a:pt x="9232" y="5396"/>
                </a:cubicBezTo>
                <a:cubicBezTo>
                  <a:pt x="9182" y="5396"/>
                  <a:pt x="9124" y="5388"/>
                  <a:pt x="9074" y="5371"/>
                </a:cubicBezTo>
                <a:cubicBezTo>
                  <a:pt x="8707" y="5138"/>
                  <a:pt x="8306" y="5037"/>
                  <a:pt x="7839" y="5037"/>
                </a:cubicBezTo>
                <a:cubicBezTo>
                  <a:pt x="7472" y="5037"/>
                  <a:pt x="7339" y="5171"/>
                  <a:pt x="7472" y="5538"/>
                </a:cubicBezTo>
                <a:cubicBezTo>
                  <a:pt x="7572" y="5938"/>
                  <a:pt x="7873" y="6072"/>
                  <a:pt x="8240" y="6105"/>
                </a:cubicBezTo>
                <a:cubicBezTo>
                  <a:pt x="8473" y="6105"/>
                  <a:pt x="8707" y="6072"/>
                  <a:pt x="8940" y="6038"/>
                </a:cubicBezTo>
                <a:cubicBezTo>
                  <a:pt x="9023" y="6011"/>
                  <a:pt x="9083" y="5994"/>
                  <a:pt x="9134" y="5994"/>
                </a:cubicBezTo>
                <a:cubicBezTo>
                  <a:pt x="9207" y="5994"/>
                  <a:pt x="9262" y="6027"/>
                  <a:pt x="9340" y="6105"/>
                </a:cubicBezTo>
                <a:cubicBezTo>
                  <a:pt x="10208" y="7039"/>
                  <a:pt x="10041" y="8740"/>
                  <a:pt x="9007" y="9474"/>
                </a:cubicBezTo>
                <a:cubicBezTo>
                  <a:pt x="8762" y="9658"/>
                  <a:pt x="8510" y="9743"/>
                  <a:pt x="8268" y="9743"/>
                </a:cubicBezTo>
                <a:cubicBezTo>
                  <a:pt x="7981" y="9743"/>
                  <a:pt x="7707" y="9624"/>
                  <a:pt x="7472" y="9407"/>
                </a:cubicBezTo>
                <a:lnTo>
                  <a:pt x="7072" y="8907"/>
                </a:lnTo>
                <a:cubicBezTo>
                  <a:pt x="6872" y="8607"/>
                  <a:pt x="6839" y="8373"/>
                  <a:pt x="7105" y="8073"/>
                </a:cubicBezTo>
                <a:cubicBezTo>
                  <a:pt x="7372" y="7873"/>
                  <a:pt x="7472" y="7573"/>
                  <a:pt x="7472" y="7239"/>
                </a:cubicBezTo>
                <a:cubicBezTo>
                  <a:pt x="7406" y="6905"/>
                  <a:pt x="7139" y="6572"/>
                  <a:pt x="6739" y="6572"/>
                </a:cubicBezTo>
                <a:cubicBezTo>
                  <a:pt x="6405" y="6572"/>
                  <a:pt x="6171" y="6872"/>
                  <a:pt x="6205" y="7272"/>
                </a:cubicBezTo>
                <a:cubicBezTo>
                  <a:pt x="6238" y="7573"/>
                  <a:pt x="6305" y="7806"/>
                  <a:pt x="6338" y="8106"/>
                </a:cubicBezTo>
                <a:cubicBezTo>
                  <a:pt x="6338" y="8206"/>
                  <a:pt x="6338" y="8306"/>
                  <a:pt x="6238" y="8407"/>
                </a:cubicBezTo>
                <a:cubicBezTo>
                  <a:pt x="5805" y="8874"/>
                  <a:pt x="5304" y="9240"/>
                  <a:pt x="4637" y="9374"/>
                </a:cubicBezTo>
                <a:cubicBezTo>
                  <a:pt x="4577" y="9381"/>
                  <a:pt x="4517" y="9384"/>
                  <a:pt x="4457" y="9384"/>
                </a:cubicBezTo>
                <a:cubicBezTo>
                  <a:pt x="3624" y="9384"/>
                  <a:pt x="2871" y="8749"/>
                  <a:pt x="2902" y="7940"/>
                </a:cubicBezTo>
                <a:cubicBezTo>
                  <a:pt x="3336" y="7940"/>
                  <a:pt x="3703" y="7940"/>
                  <a:pt x="3937" y="7806"/>
                </a:cubicBezTo>
                <a:cubicBezTo>
                  <a:pt x="4337" y="7773"/>
                  <a:pt x="4604" y="7573"/>
                  <a:pt x="4770" y="7239"/>
                </a:cubicBezTo>
                <a:cubicBezTo>
                  <a:pt x="5071" y="6705"/>
                  <a:pt x="4737" y="6105"/>
                  <a:pt x="4103" y="6072"/>
                </a:cubicBezTo>
                <a:cubicBezTo>
                  <a:pt x="4080" y="6070"/>
                  <a:pt x="4057" y="6070"/>
                  <a:pt x="4033" y="6070"/>
                </a:cubicBezTo>
                <a:cubicBezTo>
                  <a:pt x="3454" y="6070"/>
                  <a:pt x="2856" y="6464"/>
                  <a:pt x="2536" y="7106"/>
                </a:cubicBezTo>
                <a:cubicBezTo>
                  <a:pt x="2502" y="7206"/>
                  <a:pt x="2435" y="7272"/>
                  <a:pt x="2402" y="7406"/>
                </a:cubicBezTo>
                <a:cubicBezTo>
                  <a:pt x="1835" y="7306"/>
                  <a:pt x="1368" y="7139"/>
                  <a:pt x="934" y="6739"/>
                </a:cubicBezTo>
                <a:cubicBezTo>
                  <a:pt x="267" y="6038"/>
                  <a:pt x="334" y="5238"/>
                  <a:pt x="1034" y="4604"/>
                </a:cubicBezTo>
                <a:cubicBezTo>
                  <a:pt x="1368" y="4370"/>
                  <a:pt x="1768" y="4137"/>
                  <a:pt x="2202" y="4103"/>
                </a:cubicBezTo>
                <a:cubicBezTo>
                  <a:pt x="2269" y="4103"/>
                  <a:pt x="2402" y="4204"/>
                  <a:pt x="2502" y="4237"/>
                </a:cubicBezTo>
                <a:cubicBezTo>
                  <a:pt x="2769" y="4437"/>
                  <a:pt x="3036" y="4737"/>
                  <a:pt x="3269" y="4937"/>
                </a:cubicBezTo>
                <a:cubicBezTo>
                  <a:pt x="3403" y="5037"/>
                  <a:pt x="3536" y="5104"/>
                  <a:pt x="3670" y="5138"/>
                </a:cubicBezTo>
                <a:cubicBezTo>
                  <a:pt x="3775" y="5190"/>
                  <a:pt x="3881" y="5234"/>
                  <a:pt x="3981" y="5234"/>
                </a:cubicBezTo>
                <a:cubicBezTo>
                  <a:pt x="4072" y="5234"/>
                  <a:pt x="4158" y="5199"/>
                  <a:pt x="4237" y="5104"/>
                </a:cubicBezTo>
                <a:cubicBezTo>
                  <a:pt x="4404" y="4937"/>
                  <a:pt x="4337" y="4737"/>
                  <a:pt x="4237" y="4537"/>
                </a:cubicBezTo>
                <a:cubicBezTo>
                  <a:pt x="4003" y="3970"/>
                  <a:pt x="3503" y="3737"/>
                  <a:pt x="2902" y="3703"/>
                </a:cubicBezTo>
                <a:cubicBezTo>
                  <a:pt x="2702" y="3703"/>
                  <a:pt x="2602" y="3603"/>
                  <a:pt x="2536" y="3436"/>
                </a:cubicBezTo>
                <a:cubicBezTo>
                  <a:pt x="2235" y="2769"/>
                  <a:pt x="2169" y="2102"/>
                  <a:pt x="2402" y="1435"/>
                </a:cubicBezTo>
                <a:cubicBezTo>
                  <a:pt x="2655" y="804"/>
                  <a:pt x="3117" y="459"/>
                  <a:pt x="3689" y="459"/>
                </a:cubicBezTo>
                <a:close/>
                <a:moveTo>
                  <a:pt x="3803" y="0"/>
                </a:moveTo>
                <a:cubicBezTo>
                  <a:pt x="2958" y="0"/>
                  <a:pt x="2210" y="591"/>
                  <a:pt x="1968" y="1602"/>
                </a:cubicBezTo>
                <a:cubicBezTo>
                  <a:pt x="1802" y="2269"/>
                  <a:pt x="1868" y="2903"/>
                  <a:pt x="2135" y="3470"/>
                </a:cubicBezTo>
                <a:cubicBezTo>
                  <a:pt x="2135" y="3570"/>
                  <a:pt x="2169" y="3636"/>
                  <a:pt x="2202" y="3737"/>
                </a:cubicBezTo>
                <a:cubicBezTo>
                  <a:pt x="1668" y="3837"/>
                  <a:pt x="1201" y="4003"/>
                  <a:pt x="834" y="4337"/>
                </a:cubicBezTo>
                <a:cubicBezTo>
                  <a:pt x="201" y="4904"/>
                  <a:pt x="0" y="5638"/>
                  <a:pt x="234" y="6338"/>
                </a:cubicBezTo>
                <a:cubicBezTo>
                  <a:pt x="467" y="6905"/>
                  <a:pt x="834" y="7306"/>
                  <a:pt x="1368" y="7573"/>
                </a:cubicBezTo>
                <a:cubicBezTo>
                  <a:pt x="1702" y="7739"/>
                  <a:pt x="2069" y="7806"/>
                  <a:pt x="2469" y="7940"/>
                </a:cubicBezTo>
                <a:cubicBezTo>
                  <a:pt x="2536" y="8573"/>
                  <a:pt x="2702" y="8974"/>
                  <a:pt x="3069" y="9307"/>
                </a:cubicBezTo>
                <a:cubicBezTo>
                  <a:pt x="3453" y="9630"/>
                  <a:pt x="3947" y="9807"/>
                  <a:pt x="4462" y="9807"/>
                </a:cubicBezTo>
                <a:cubicBezTo>
                  <a:pt x="4798" y="9807"/>
                  <a:pt x="5142" y="9732"/>
                  <a:pt x="5471" y="9574"/>
                </a:cubicBezTo>
                <a:cubicBezTo>
                  <a:pt x="5838" y="9341"/>
                  <a:pt x="6171" y="9107"/>
                  <a:pt x="6538" y="8874"/>
                </a:cubicBezTo>
                <a:cubicBezTo>
                  <a:pt x="6705" y="9074"/>
                  <a:pt x="6805" y="9307"/>
                  <a:pt x="6972" y="9474"/>
                </a:cubicBezTo>
                <a:cubicBezTo>
                  <a:pt x="7341" y="9913"/>
                  <a:pt x="7802" y="10130"/>
                  <a:pt x="8273" y="10130"/>
                </a:cubicBezTo>
                <a:cubicBezTo>
                  <a:pt x="8697" y="10130"/>
                  <a:pt x="9128" y="9955"/>
                  <a:pt x="9507" y="9607"/>
                </a:cubicBezTo>
                <a:cubicBezTo>
                  <a:pt x="10141" y="9007"/>
                  <a:pt x="10374" y="8273"/>
                  <a:pt x="10341" y="7439"/>
                </a:cubicBezTo>
                <a:cubicBezTo>
                  <a:pt x="10341" y="6772"/>
                  <a:pt x="10074" y="6172"/>
                  <a:pt x="9641" y="5671"/>
                </a:cubicBezTo>
                <a:cubicBezTo>
                  <a:pt x="9707" y="5638"/>
                  <a:pt x="9807" y="5571"/>
                  <a:pt x="9841" y="5504"/>
                </a:cubicBezTo>
                <a:cubicBezTo>
                  <a:pt x="10508" y="4904"/>
                  <a:pt x="10808" y="4103"/>
                  <a:pt x="10575" y="3169"/>
                </a:cubicBezTo>
                <a:cubicBezTo>
                  <a:pt x="10298" y="1857"/>
                  <a:pt x="9164" y="1069"/>
                  <a:pt x="7938" y="1069"/>
                </a:cubicBezTo>
                <a:cubicBezTo>
                  <a:pt x="7389" y="1069"/>
                  <a:pt x="6821" y="1227"/>
                  <a:pt x="6305" y="1568"/>
                </a:cubicBezTo>
                <a:cubicBezTo>
                  <a:pt x="6238" y="1602"/>
                  <a:pt x="6171" y="1635"/>
                  <a:pt x="6171" y="1635"/>
                </a:cubicBezTo>
                <a:cubicBezTo>
                  <a:pt x="5805" y="1268"/>
                  <a:pt x="5504" y="801"/>
                  <a:pt x="5137" y="501"/>
                </a:cubicBezTo>
                <a:cubicBezTo>
                  <a:pt x="4705" y="159"/>
                  <a:pt x="4241" y="0"/>
                  <a:pt x="3803" y="0"/>
                </a:cubicBezTo>
                <a:close/>
              </a:path>
            </a:pathLst>
          </a:custGeom>
          <a:solidFill>
            <a:srgbClr val="FE71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1_1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21"/>
          <p:cNvSpPr txBox="1">
            <a:spLocks noGrp="1"/>
          </p:cNvSpPr>
          <p:nvPr>
            <p:ph type="subTitle" idx="1"/>
          </p:nvPr>
        </p:nvSpPr>
        <p:spPr>
          <a:xfrm>
            <a:off x="720000" y="21169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21"/>
          <p:cNvSpPr txBox="1">
            <a:spLocks noGrp="1"/>
          </p:cNvSpPr>
          <p:nvPr>
            <p:ph type="subTitle" idx="2"/>
          </p:nvPr>
        </p:nvSpPr>
        <p:spPr>
          <a:xfrm>
            <a:off x="3419269" y="21169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21"/>
          <p:cNvSpPr txBox="1">
            <a:spLocks noGrp="1"/>
          </p:cNvSpPr>
          <p:nvPr>
            <p:ph type="subTitle" idx="3"/>
          </p:nvPr>
        </p:nvSpPr>
        <p:spPr>
          <a:xfrm>
            <a:off x="720000" y="35503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21"/>
          <p:cNvSpPr txBox="1">
            <a:spLocks noGrp="1"/>
          </p:cNvSpPr>
          <p:nvPr>
            <p:ph type="subTitle" idx="4"/>
          </p:nvPr>
        </p:nvSpPr>
        <p:spPr>
          <a:xfrm>
            <a:off x="3419269" y="35503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21"/>
          <p:cNvSpPr txBox="1">
            <a:spLocks noGrp="1"/>
          </p:cNvSpPr>
          <p:nvPr>
            <p:ph type="subTitle" idx="5"/>
          </p:nvPr>
        </p:nvSpPr>
        <p:spPr>
          <a:xfrm>
            <a:off x="6118545" y="21169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1"/>
          <p:cNvSpPr txBox="1">
            <a:spLocks noGrp="1"/>
          </p:cNvSpPr>
          <p:nvPr>
            <p:ph type="subTitle" idx="6"/>
          </p:nvPr>
        </p:nvSpPr>
        <p:spPr>
          <a:xfrm>
            <a:off x="6118545" y="35503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21"/>
          <p:cNvSpPr txBox="1">
            <a:spLocks noGrp="1"/>
          </p:cNvSpPr>
          <p:nvPr>
            <p:ph type="title" idx="7" hasCustomPrompt="1"/>
          </p:nvPr>
        </p:nvSpPr>
        <p:spPr>
          <a:xfrm>
            <a:off x="818402" y="1344783"/>
            <a:ext cx="7347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94" name="Google Shape;194;p21"/>
          <p:cNvSpPr txBox="1">
            <a:spLocks noGrp="1"/>
          </p:cNvSpPr>
          <p:nvPr>
            <p:ph type="title" idx="8" hasCustomPrompt="1"/>
          </p:nvPr>
        </p:nvSpPr>
        <p:spPr>
          <a:xfrm>
            <a:off x="818402" y="2778191"/>
            <a:ext cx="7347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95" name="Google Shape;195;p21"/>
          <p:cNvSpPr txBox="1">
            <a:spLocks noGrp="1"/>
          </p:cNvSpPr>
          <p:nvPr>
            <p:ph type="title" idx="9" hasCustomPrompt="1"/>
          </p:nvPr>
        </p:nvSpPr>
        <p:spPr>
          <a:xfrm>
            <a:off x="3517677" y="1344783"/>
            <a:ext cx="7347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96" name="Google Shape;196;p21"/>
          <p:cNvSpPr txBox="1">
            <a:spLocks noGrp="1"/>
          </p:cNvSpPr>
          <p:nvPr>
            <p:ph type="title" idx="13" hasCustomPrompt="1"/>
          </p:nvPr>
        </p:nvSpPr>
        <p:spPr>
          <a:xfrm>
            <a:off x="3517677" y="2778191"/>
            <a:ext cx="7347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97" name="Google Shape;197;p21"/>
          <p:cNvSpPr txBox="1">
            <a:spLocks noGrp="1"/>
          </p:cNvSpPr>
          <p:nvPr>
            <p:ph type="title" idx="14" hasCustomPrompt="1"/>
          </p:nvPr>
        </p:nvSpPr>
        <p:spPr>
          <a:xfrm>
            <a:off x="6216952" y="1344783"/>
            <a:ext cx="7347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98" name="Google Shape;198;p21"/>
          <p:cNvSpPr txBox="1">
            <a:spLocks noGrp="1"/>
          </p:cNvSpPr>
          <p:nvPr>
            <p:ph type="title" idx="15" hasCustomPrompt="1"/>
          </p:nvPr>
        </p:nvSpPr>
        <p:spPr>
          <a:xfrm>
            <a:off x="6216952" y="2778191"/>
            <a:ext cx="7347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99" name="Google Shape;199;p21"/>
          <p:cNvSpPr txBox="1">
            <a:spLocks noGrp="1"/>
          </p:cNvSpPr>
          <p:nvPr>
            <p:ph type="subTitle" idx="16"/>
          </p:nvPr>
        </p:nvSpPr>
        <p:spPr>
          <a:xfrm>
            <a:off x="720000" y="1904175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  <p:sp>
        <p:nvSpPr>
          <p:cNvPr id="200" name="Google Shape;200;p21"/>
          <p:cNvSpPr txBox="1">
            <a:spLocks noGrp="1"/>
          </p:cNvSpPr>
          <p:nvPr>
            <p:ph type="subTitle" idx="17"/>
          </p:nvPr>
        </p:nvSpPr>
        <p:spPr>
          <a:xfrm>
            <a:off x="3419275" y="1904175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  <p:sp>
        <p:nvSpPr>
          <p:cNvPr id="201" name="Google Shape;201;p21"/>
          <p:cNvSpPr txBox="1">
            <a:spLocks noGrp="1"/>
          </p:cNvSpPr>
          <p:nvPr>
            <p:ph type="subTitle" idx="18"/>
          </p:nvPr>
        </p:nvSpPr>
        <p:spPr>
          <a:xfrm>
            <a:off x="6118550" y="1904175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  <p:sp>
        <p:nvSpPr>
          <p:cNvPr id="202" name="Google Shape;202;p21"/>
          <p:cNvSpPr txBox="1">
            <a:spLocks noGrp="1"/>
          </p:cNvSpPr>
          <p:nvPr>
            <p:ph type="subTitle" idx="19"/>
          </p:nvPr>
        </p:nvSpPr>
        <p:spPr>
          <a:xfrm>
            <a:off x="720000" y="3337650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  <p:sp>
        <p:nvSpPr>
          <p:cNvPr id="203" name="Google Shape;203;p21"/>
          <p:cNvSpPr txBox="1">
            <a:spLocks noGrp="1"/>
          </p:cNvSpPr>
          <p:nvPr>
            <p:ph type="subTitle" idx="20"/>
          </p:nvPr>
        </p:nvSpPr>
        <p:spPr>
          <a:xfrm>
            <a:off x="3419275" y="3337650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  <p:sp>
        <p:nvSpPr>
          <p:cNvPr id="204" name="Google Shape;204;p21"/>
          <p:cNvSpPr txBox="1">
            <a:spLocks noGrp="1"/>
          </p:cNvSpPr>
          <p:nvPr>
            <p:ph type="subTitle" idx="21"/>
          </p:nvPr>
        </p:nvSpPr>
        <p:spPr>
          <a:xfrm>
            <a:off x="6118550" y="3337650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  <p:grpSp>
        <p:nvGrpSpPr>
          <p:cNvPr id="205" name="Google Shape;205;p21"/>
          <p:cNvGrpSpPr/>
          <p:nvPr/>
        </p:nvGrpSpPr>
        <p:grpSpPr>
          <a:xfrm>
            <a:off x="-74144" y="4359759"/>
            <a:ext cx="1039436" cy="484801"/>
            <a:chOff x="3474325" y="1617750"/>
            <a:chExt cx="380300" cy="177375"/>
          </a:xfrm>
        </p:grpSpPr>
        <p:sp>
          <p:nvSpPr>
            <p:cNvPr id="206" name="Google Shape;206;p21"/>
            <p:cNvSpPr/>
            <p:nvPr/>
          </p:nvSpPr>
          <p:spPr>
            <a:xfrm>
              <a:off x="3586075" y="1678700"/>
              <a:ext cx="268550" cy="116425"/>
            </a:xfrm>
            <a:custGeom>
              <a:avLst/>
              <a:gdLst/>
              <a:ahLst/>
              <a:cxnLst/>
              <a:rect l="l" t="t" r="r" b="b"/>
              <a:pathLst>
                <a:path w="10742" h="4657" extrusionOk="0">
                  <a:moveTo>
                    <a:pt x="9086" y="0"/>
                  </a:moveTo>
                  <a:cubicBezTo>
                    <a:pt x="8963" y="0"/>
                    <a:pt x="8836" y="17"/>
                    <a:pt x="8706" y="52"/>
                  </a:cubicBezTo>
                  <a:cubicBezTo>
                    <a:pt x="7939" y="252"/>
                    <a:pt x="7372" y="619"/>
                    <a:pt x="7038" y="1353"/>
                  </a:cubicBezTo>
                  <a:cubicBezTo>
                    <a:pt x="6527" y="980"/>
                    <a:pt x="6023" y="818"/>
                    <a:pt x="5560" y="818"/>
                  </a:cubicBezTo>
                  <a:cubicBezTo>
                    <a:pt x="4573" y="818"/>
                    <a:pt x="3775" y="1554"/>
                    <a:pt x="3503" y="2553"/>
                  </a:cubicBezTo>
                  <a:cubicBezTo>
                    <a:pt x="3436" y="2487"/>
                    <a:pt x="3369" y="2453"/>
                    <a:pt x="3336" y="2287"/>
                  </a:cubicBezTo>
                  <a:cubicBezTo>
                    <a:pt x="2920" y="1942"/>
                    <a:pt x="2444" y="1779"/>
                    <a:pt x="1985" y="1779"/>
                  </a:cubicBezTo>
                  <a:cubicBezTo>
                    <a:pt x="1156" y="1779"/>
                    <a:pt x="379" y="2309"/>
                    <a:pt x="100" y="3254"/>
                  </a:cubicBezTo>
                  <a:cubicBezTo>
                    <a:pt x="0" y="3621"/>
                    <a:pt x="0" y="4054"/>
                    <a:pt x="100" y="4421"/>
                  </a:cubicBezTo>
                  <a:cubicBezTo>
                    <a:pt x="151" y="4548"/>
                    <a:pt x="202" y="4656"/>
                    <a:pt x="297" y="4656"/>
                  </a:cubicBezTo>
                  <a:cubicBezTo>
                    <a:pt x="326" y="4656"/>
                    <a:pt x="361" y="4645"/>
                    <a:pt x="400" y="4622"/>
                  </a:cubicBezTo>
                  <a:cubicBezTo>
                    <a:pt x="500" y="4588"/>
                    <a:pt x="500" y="4455"/>
                    <a:pt x="534" y="4355"/>
                  </a:cubicBezTo>
                  <a:cubicBezTo>
                    <a:pt x="534" y="4355"/>
                    <a:pt x="500" y="4288"/>
                    <a:pt x="500" y="4255"/>
                  </a:cubicBezTo>
                  <a:cubicBezTo>
                    <a:pt x="367" y="3587"/>
                    <a:pt x="534" y="3020"/>
                    <a:pt x="1068" y="2587"/>
                  </a:cubicBezTo>
                  <a:cubicBezTo>
                    <a:pt x="1343" y="2366"/>
                    <a:pt x="1629" y="2267"/>
                    <a:pt x="1930" y="2267"/>
                  </a:cubicBezTo>
                  <a:cubicBezTo>
                    <a:pt x="2176" y="2267"/>
                    <a:pt x="2432" y="2333"/>
                    <a:pt x="2702" y="2453"/>
                  </a:cubicBezTo>
                  <a:cubicBezTo>
                    <a:pt x="3036" y="2620"/>
                    <a:pt x="3269" y="2920"/>
                    <a:pt x="3436" y="3254"/>
                  </a:cubicBezTo>
                  <a:cubicBezTo>
                    <a:pt x="3503" y="3387"/>
                    <a:pt x="3603" y="3421"/>
                    <a:pt x="3703" y="3454"/>
                  </a:cubicBezTo>
                  <a:cubicBezTo>
                    <a:pt x="3769" y="3387"/>
                    <a:pt x="3836" y="3254"/>
                    <a:pt x="3870" y="3187"/>
                  </a:cubicBezTo>
                  <a:lnTo>
                    <a:pt x="3870" y="2920"/>
                  </a:lnTo>
                  <a:cubicBezTo>
                    <a:pt x="3903" y="2220"/>
                    <a:pt x="4236" y="1619"/>
                    <a:pt x="4904" y="1353"/>
                  </a:cubicBezTo>
                  <a:cubicBezTo>
                    <a:pt x="5111" y="1249"/>
                    <a:pt x="5329" y="1201"/>
                    <a:pt x="5545" y="1201"/>
                  </a:cubicBezTo>
                  <a:cubicBezTo>
                    <a:pt x="6165" y="1201"/>
                    <a:pt x="6766" y="1593"/>
                    <a:pt x="7038" y="2186"/>
                  </a:cubicBezTo>
                  <a:cubicBezTo>
                    <a:pt x="7065" y="2318"/>
                    <a:pt x="7132" y="2408"/>
                    <a:pt x="7257" y="2408"/>
                  </a:cubicBezTo>
                  <a:cubicBezTo>
                    <a:pt x="7291" y="2408"/>
                    <a:pt x="7329" y="2401"/>
                    <a:pt x="7372" y="2387"/>
                  </a:cubicBezTo>
                  <a:cubicBezTo>
                    <a:pt x="7539" y="2287"/>
                    <a:pt x="7505" y="2120"/>
                    <a:pt x="7439" y="2020"/>
                  </a:cubicBezTo>
                  <a:cubicBezTo>
                    <a:pt x="7272" y="1619"/>
                    <a:pt x="7372" y="1286"/>
                    <a:pt x="7672" y="1052"/>
                  </a:cubicBezTo>
                  <a:cubicBezTo>
                    <a:pt x="7906" y="819"/>
                    <a:pt x="8239" y="619"/>
                    <a:pt x="8540" y="485"/>
                  </a:cubicBezTo>
                  <a:cubicBezTo>
                    <a:pt x="8705" y="423"/>
                    <a:pt x="8860" y="393"/>
                    <a:pt x="9006" y="393"/>
                  </a:cubicBezTo>
                  <a:cubicBezTo>
                    <a:pt x="9332" y="393"/>
                    <a:pt x="9610" y="542"/>
                    <a:pt x="9840" y="819"/>
                  </a:cubicBezTo>
                  <a:cubicBezTo>
                    <a:pt x="10041" y="1086"/>
                    <a:pt x="10174" y="1353"/>
                    <a:pt x="10341" y="1586"/>
                  </a:cubicBezTo>
                  <a:cubicBezTo>
                    <a:pt x="10374" y="1686"/>
                    <a:pt x="10541" y="1686"/>
                    <a:pt x="10608" y="1719"/>
                  </a:cubicBezTo>
                  <a:cubicBezTo>
                    <a:pt x="10641" y="1619"/>
                    <a:pt x="10741" y="1453"/>
                    <a:pt x="10708" y="1419"/>
                  </a:cubicBezTo>
                  <a:cubicBezTo>
                    <a:pt x="10474" y="1052"/>
                    <a:pt x="10274" y="685"/>
                    <a:pt x="10007" y="385"/>
                  </a:cubicBezTo>
                  <a:cubicBezTo>
                    <a:pt x="9760" y="138"/>
                    <a:pt x="9439" y="0"/>
                    <a:pt x="908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1"/>
            <p:cNvSpPr/>
            <p:nvPr/>
          </p:nvSpPr>
          <p:spPr>
            <a:xfrm>
              <a:off x="3474325" y="1617750"/>
              <a:ext cx="266050" cy="117500"/>
            </a:xfrm>
            <a:custGeom>
              <a:avLst/>
              <a:gdLst/>
              <a:ahLst/>
              <a:cxnLst/>
              <a:rect l="l" t="t" r="r" b="b"/>
              <a:pathLst>
                <a:path w="10642" h="4700" extrusionOk="0">
                  <a:moveTo>
                    <a:pt x="8943" y="0"/>
                  </a:moveTo>
                  <a:cubicBezTo>
                    <a:pt x="8691" y="0"/>
                    <a:pt x="8423" y="63"/>
                    <a:pt x="8139" y="188"/>
                  </a:cubicBezTo>
                  <a:cubicBezTo>
                    <a:pt x="7639" y="455"/>
                    <a:pt x="7172" y="755"/>
                    <a:pt x="6972" y="1322"/>
                  </a:cubicBezTo>
                  <a:cubicBezTo>
                    <a:pt x="6488" y="956"/>
                    <a:pt x="5993" y="795"/>
                    <a:pt x="5532" y="795"/>
                  </a:cubicBezTo>
                  <a:cubicBezTo>
                    <a:pt x="4563" y="795"/>
                    <a:pt x="3741" y="1506"/>
                    <a:pt x="3469" y="2523"/>
                  </a:cubicBezTo>
                  <a:cubicBezTo>
                    <a:pt x="3336" y="2423"/>
                    <a:pt x="3303" y="2390"/>
                    <a:pt x="3303" y="2289"/>
                  </a:cubicBezTo>
                  <a:cubicBezTo>
                    <a:pt x="2905" y="1971"/>
                    <a:pt x="2444" y="1817"/>
                    <a:pt x="1998" y="1817"/>
                  </a:cubicBezTo>
                  <a:cubicBezTo>
                    <a:pt x="1320" y="1817"/>
                    <a:pt x="676" y="2173"/>
                    <a:pt x="334" y="2857"/>
                  </a:cubicBezTo>
                  <a:cubicBezTo>
                    <a:pt x="34" y="3390"/>
                    <a:pt x="0" y="3957"/>
                    <a:pt x="167" y="4491"/>
                  </a:cubicBezTo>
                  <a:cubicBezTo>
                    <a:pt x="195" y="4630"/>
                    <a:pt x="269" y="4700"/>
                    <a:pt x="389" y="4700"/>
                  </a:cubicBezTo>
                  <a:cubicBezTo>
                    <a:pt x="414" y="4700"/>
                    <a:pt x="439" y="4697"/>
                    <a:pt x="467" y="4691"/>
                  </a:cubicBezTo>
                  <a:cubicBezTo>
                    <a:pt x="634" y="4624"/>
                    <a:pt x="634" y="4491"/>
                    <a:pt x="567" y="4358"/>
                  </a:cubicBezTo>
                  <a:cubicBezTo>
                    <a:pt x="567" y="4324"/>
                    <a:pt x="534" y="4291"/>
                    <a:pt x="534" y="4224"/>
                  </a:cubicBezTo>
                  <a:cubicBezTo>
                    <a:pt x="367" y="3624"/>
                    <a:pt x="567" y="3057"/>
                    <a:pt x="1001" y="2656"/>
                  </a:cubicBezTo>
                  <a:cubicBezTo>
                    <a:pt x="1248" y="2364"/>
                    <a:pt x="1556" y="2239"/>
                    <a:pt x="1893" y="2239"/>
                  </a:cubicBezTo>
                  <a:cubicBezTo>
                    <a:pt x="2057" y="2239"/>
                    <a:pt x="2228" y="2268"/>
                    <a:pt x="2402" y="2323"/>
                  </a:cubicBezTo>
                  <a:cubicBezTo>
                    <a:pt x="2869" y="2490"/>
                    <a:pt x="3236" y="2790"/>
                    <a:pt x="3469" y="3223"/>
                  </a:cubicBezTo>
                  <a:cubicBezTo>
                    <a:pt x="3503" y="3357"/>
                    <a:pt x="3636" y="3390"/>
                    <a:pt x="3703" y="3457"/>
                  </a:cubicBezTo>
                  <a:cubicBezTo>
                    <a:pt x="3736" y="3324"/>
                    <a:pt x="3836" y="3223"/>
                    <a:pt x="3870" y="3157"/>
                  </a:cubicBezTo>
                  <a:lnTo>
                    <a:pt x="3870" y="2857"/>
                  </a:lnTo>
                  <a:cubicBezTo>
                    <a:pt x="3903" y="2056"/>
                    <a:pt x="4537" y="1355"/>
                    <a:pt x="5237" y="1222"/>
                  </a:cubicBezTo>
                  <a:cubicBezTo>
                    <a:pt x="5321" y="1211"/>
                    <a:pt x="5403" y="1206"/>
                    <a:pt x="5484" y="1206"/>
                  </a:cubicBezTo>
                  <a:cubicBezTo>
                    <a:pt x="6146" y="1206"/>
                    <a:pt x="6712" y="1565"/>
                    <a:pt x="7039" y="2189"/>
                  </a:cubicBezTo>
                  <a:cubicBezTo>
                    <a:pt x="7114" y="2290"/>
                    <a:pt x="7171" y="2391"/>
                    <a:pt x="7266" y="2391"/>
                  </a:cubicBezTo>
                  <a:cubicBezTo>
                    <a:pt x="7297" y="2391"/>
                    <a:pt x="7331" y="2381"/>
                    <a:pt x="7372" y="2356"/>
                  </a:cubicBezTo>
                  <a:cubicBezTo>
                    <a:pt x="7539" y="2289"/>
                    <a:pt x="7539" y="2123"/>
                    <a:pt x="7472" y="1989"/>
                  </a:cubicBezTo>
                  <a:cubicBezTo>
                    <a:pt x="7305" y="1656"/>
                    <a:pt x="7372" y="1322"/>
                    <a:pt x="7639" y="1055"/>
                  </a:cubicBezTo>
                  <a:cubicBezTo>
                    <a:pt x="7906" y="722"/>
                    <a:pt x="8306" y="555"/>
                    <a:pt x="8706" y="455"/>
                  </a:cubicBezTo>
                  <a:cubicBezTo>
                    <a:pt x="8800" y="429"/>
                    <a:pt x="8892" y="417"/>
                    <a:pt x="8981" y="417"/>
                  </a:cubicBezTo>
                  <a:cubicBezTo>
                    <a:pt x="9239" y="417"/>
                    <a:pt x="9475" y="523"/>
                    <a:pt x="9674" y="722"/>
                  </a:cubicBezTo>
                  <a:cubicBezTo>
                    <a:pt x="9874" y="989"/>
                    <a:pt x="10041" y="1322"/>
                    <a:pt x="10241" y="1556"/>
                  </a:cubicBezTo>
                  <a:cubicBezTo>
                    <a:pt x="10308" y="1656"/>
                    <a:pt x="10408" y="1689"/>
                    <a:pt x="10541" y="1722"/>
                  </a:cubicBezTo>
                  <a:cubicBezTo>
                    <a:pt x="10541" y="1622"/>
                    <a:pt x="10641" y="1489"/>
                    <a:pt x="10574" y="1389"/>
                  </a:cubicBezTo>
                  <a:cubicBezTo>
                    <a:pt x="10508" y="1155"/>
                    <a:pt x="10374" y="955"/>
                    <a:pt x="10208" y="722"/>
                  </a:cubicBezTo>
                  <a:cubicBezTo>
                    <a:pt x="9855" y="237"/>
                    <a:pt x="9431" y="0"/>
                    <a:pt x="894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_AND_TWO_COLUMNS_1">
    <p:bg>
      <p:bgRef idx="1001">
        <a:schemeClr val="bg2"/>
      </p:bgRef>
    </p:bg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26"/>
          <p:cNvSpPr txBox="1">
            <a:spLocks noGrp="1"/>
          </p:cNvSpPr>
          <p:nvPr>
            <p:ph type="subTitle" idx="1"/>
          </p:nvPr>
        </p:nvSpPr>
        <p:spPr>
          <a:xfrm>
            <a:off x="4965232" y="2845200"/>
            <a:ext cx="2806800" cy="101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26"/>
          <p:cNvSpPr txBox="1">
            <a:spLocks noGrp="1"/>
          </p:cNvSpPr>
          <p:nvPr>
            <p:ph type="subTitle" idx="2"/>
          </p:nvPr>
        </p:nvSpPr>
        <p:spPr>
          <a:xfrm>
            <a:off x="1371975" y="2845200"/>
            <a:ext cx="2806800" cy="101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9" name="Google Shape;249;p26"/>
          <p:cNvSpPr txBox="1">
            <a:spLocks noGrp="1"/>
          </p:cNvSpPr>
          <p:nvPr>
            <p:ph type="subTitle" idx="3"/>
          </p:nvPr>
        </p:nvSpPr>
        <p:spPr>
          <a:xfrm>
            <a:off x="1371975" y="2357580"/>
            <a:ext cx="2806800" cy="55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  <p:sp>
        <p:nvSpPr>
          <p:cNvPr id="250" name="Google Shape;250;p26"/>
          <p:cNvSpPr txBox="1">
            <a:spLocks noGrp="1"/>
          </p:cNvSpPr>
          <p:nvPr>
            <p:ph type="subTitle" idx="4"/>
          </p:nvPr>
        </p:nvSpPr>
        <p:spPr>
          <a:xfrm>
            <a:off x="4965236" y="2357580"/>
            <a:ext cx="2806800" cy="55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Love Ya Like A Sister"/>
              <a:buNone/>
              <a:defRPr sz="2400"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  <p:sp>
        <p:nvSpPr>
          <p:cNvPr id="251" name="Google Shape;251;p26"/>
          <p:cNvSpPr/>
          <p:nvPr/>
        </p:nvSpPr>
        <p:spPr>
          <a:xfrm>
            <a:off x="-271725" y="2280524"/>
            <a:ext cx="759181" cy="713010"/>
          </a:xfrm>
          <a:custGeom>
            <a:avLst/>
            <a:gdLst/>
            <a:ahLst/>
            <a:cxnLst/>
            <a:rect l="l" t="t" r="r" b="b"/>
            <a:pathLst>
              <a:path w="10803" h="10146" extrusionOk="0">
                <a:moveTo>
                  <a:pt x="6038" y="2483"/>
                </a:moveTo>
                <a:lnTo>
                  <a:pt x="6038" y="2483"/>
                </a:lnTo>
                <a:cubicBezTo>
                  <a:pt x="6205" y="2883"/>
                  <a:pt x="6172" y="3350"/>
                  <a:pt x="5871" y="3617"/>
                </a:cubicBezTo>
                <a:cubicBezTo>
                  <a:pt x="5705" y="3184"/>
                  <a:pt x="5838" y="2850"/>
                  <a:pt x="6038" y="2483"/>
                </a:cubicBezTo>
                <a:close/>
                <a:moveTo>
                  <a:pt x="3203" y="4084"/>
                </a:moveTo>
                <a:cubicBezTo>
                  <a:pt x="3536" y="4151"/>
                  <a:pt x="3837" y="4318"/>
                  <a:pt x="3970" y="4685"/>
                </a:cubicBezTo>
                <a:cubicBezTo>
                  <a:pt x="3703" y="4518"/>
                  <a:pt x="3470" y="4351"/>
                  <a:pt x="3169" y="4184"/>
                </a:cubicBezTo>
                <a:cubicBezTo>
                  <a:pt x="3169" y="4151"/>
                  <a:pt x="3203" y="4151"/>
                  <a:pt x="3203" y="4084"/>
                </a:cubicBezTo>
                <a:close/>
                <a:moveTo>
                  <a:pt x="3992" y="4670"/>
                </a:moveTo>
                <a:cubicBezTo>
                  <a:pt x="4000" y="4670"/>
                  <a:pt x="3992" y="4685"/>
                  <a:pt x="3970" y="4685"/>
                </a:cubicBezTo>
                <a:cubicBezTo>
                  <a:pt x="3981" y="4674"/>
                  <a:pt x="3989" y="4670"/>
                  <a:pt x="3992" y="4670"/>
                </a:cubicBezTo>
                <a:close/>
                <a:moveTo>
                  <a:pt x="8073" y="5352"/>
                </a:moveTo>
                <a:lnTo>
                  <a:pt x="8073" y="5352"/>
                </a:lnTo>
                <a:cubicBezTo>
                  <a:pt x="8340" y="5385"/>
                  <a:pt x="8540" y="5485"/>
                  <a:pt x="8807" y="5519"/>
                </a:cubicBezTo>
                <a:lnTo>
                  <a:pt x="8807" y="5619"/>
                </a:lnTo>
                <a:cubicBezTo>
                  <a:pt x="8747" y="5625"/>
                  <a:pt x="8691" y="5629"/>
                  <a:pt x="8638" y="5629"/>
                </a:cubicBezTo>
                <a:cubicBezTo>
                  <a:pt x="8425" y="5629"/>
                  <a:pt x="8260" y="5565"/>
                  <a:pt x="8073" y="5352"/>
                </a:cubicBezTo>
                <a:close/>
                <a:moveTo>
                  <a:pt x="4268" y="6418"/>
                </a:moveTo>
                <a:cubicBezTo>
                  <a:pt x="4460" y="6418"/>
                  <a:pt x="4594" y="6526"/>
                  <a:pt x="4671" y="6653"/>
                </a:cubicBezTo>
                <a:cubicBezTo>
                  <a:pt x="4737" y="6853"/>
                  <a:pt x="4604" y="7153"/>
                  <a:pt x="4370" y="7220"/>
                </a:cubicBezTo>
                <a:cubicBezTo>
                  <a:pt x="3970" y="7353"/>
                  <a:pt x="3536" y="7387"/>
                  <a:pt x="3136" y="7487"/>
                </a:cubicBezTo>
                <a:cubicBezTo>
                  <a:pt x="3136" y="7420"/>
                  <a:pt x="3069" y="7387"/>
                  <a:pt x="3069" y="7353"/>
                </a:cubicBezTo>
                <a:cubicBezTo>
                  <a:pt x="3303" y="6886"/>
                  <a:pt x="3570" y="6553"/>
                  <a:pt x="4070" y="6453"/>
                </a:cubicBezTo>
                <a:cubicBezTo>
                  <a:pt x="4142" y="6429"/>
                  <a:pt x="4208" y="6418"/>
                  <a:pt x="4268" y="6418"/>
                </a:cubicBezTo>
                <a:close/>
                <a:moveTo>
                  <a:pt x="6839" y="6986"/>
                </a:moveTo>
                <a:cubicBezTo>
                  <a:pt x="6905" y="7053"/>
                  <a:pt x="7072" y="7153"/>
                  <a:pt x="7072" y="7220"/>
                </a:cubicBezTo>
                <a:cubicBezTo>
                  <a:pt x="7072" y="7420"/>
                  <a:pt x="7006" y="7587"/>
                  <a:pt x="6905" y="7820"/>
                </a:cubicBezTo>
                <a:cubicBezTo>
                  <a:pt x="6872" y="7787"/>
                  <a:pt x="6872" y="7787"/>
                  <a:pt x="6839" y="7787"/>
                </a:cubicBezTo>
                <a:cubicBezTo>
                  <a:pt x="6839" y="7553"/>
                  <a:pt x="6739" y="7387"/>
                  <a:pt x="6705" y="7253"/>
                </a:cubicBezTo>
                <a:cubicBezTo>
                  <a:pt x="6705" y="7153"/>
                  <a:pt x="6805" y="7053"/>
                  <a:pt x="6839" y="6986"/>
                </a:cubicBezTo>
                <a:close/>
                <a:moveTo>
                  <a:pt x="3757" y="305"/>
                </a:moveTo>
                <a:cubicBezTo>
                  <a:pt x="4059" y="305"/>
                  <a:pt x="4383" y="405"/>
                  <a:pt x="4704" y="615"/>
                </a:cubicBezTo>
                <a:cubicBezTo>
                  <a:pt x="5171" y="882"/>
                  <a:pt x="5471" y="1316"/>
                  <a:pt x="5705" y="1783"/>
                </a:cubicBezTo>
                <a:cubicBezTo>
                  <a:pt x="5738" y="1816"/>
                  <a:pt x="5705" y="1949"/>
                  <a:pt x="5671" y="2016"/>
                </a:cubicBezTo>
                <a:cubicBezTo>
                  <a:pt x="5371" y="2450"/>
                  <a:pt x="5171" y="2950"/>
                  <a:pt x="5338" y="3484"/>
                </a:cubicBezTo>
                <a:cubicBezTo>
                  <a:pt x="5371" y="3717"/>
                  <a:pt x="5471" y="4017"/>
                  <a:pt x="5705" y="4017"/>
                </a:cubicBezTo>
                <a:cubicBezTo>
                  <a:pt x="5905" y="4017"/>
                  <a:pt x="6138" y="3817"/>
                  <a:pt x="6238" y="3651"/>
                </a:cubicBezTo>
                <a:cubicBezTo>
                  <a:pt x="6572" y="3184"/>
                  <a:pt x="6539" y="2650"/>
                  <a:pt x="6372" y="2149"/>
                </a:cubicBezTo>
                <a:cubicBezTo>
                  <a:pt x="6338" y="2016"/>
                  <a:pt x="6338" y="1949"/>
                  <a:pt x="6472" y="1849"/>
                </a:cubicBezTo>
                <a:cubicBezTo>
                  <a:pt x="6919" y="1533"/>
                  <a:pt x="7433" y="1381"/>
                  <a:pt x="7937" y="1381"/>
                </a:cubicBezTo>
                <a:cubicBezTo>
                  <a:pt x="8973" y="1381"/>
                  <a:pt x="9961" y="2027"/>
                  <a:pt x="10208" y="3217"/>
                </a:cubicBezTo>
                <a:cubicBezTo>
                  <a:pt x="10375" y="4051"/>
                  <a:pt x="10041" y="4685"/>
                  <a:pt x="9407" y="5185"/>
                </a:cubicBezTo>
                <a:cubicBezTo>
                  <a:pt x="9391" y="5202"/>
                  <a:pt x="9349" y="5210"/>
                  <a:pt x="9303" y="5210"/>
                </a:cubicBezTo>
                <a:cubicBezTo>
                  <a:pt x="9257" y="5210"/>
                  <a:pt x="9207" y="5202"/>
                  <a:pt x="9174" y="5185"/>
                </a:cubicBezTo>
                <a:cubicBezTo>
                  <a:pt x="8807" y="4985"/>
                  <a:pt x="8373" y="4851"/>
                  <a:pt x="7906" y="4851"/>
                </a:cubicBezTo>
                <a:cubicBezTo>
                  <a:pt x="7573" y="4851"/>
                  <a:pt x="7473" y="5052"/>
                  <a:pt x="7573" y="5385"/>
                </a:cubicBezTo>
                <a:cubicBezTo>
                  <a:pt x="7739" y="5785"/>
                  <a:pt x="8040" y="5885"/>
                  <a:pt x="8407" y="5952"/>
                </a:cubicBezTo>
                <a:cubicBezTo>
                  <a:pt x="8444" y="5957"/>
                  <a:pt x="8480" y="5959"/>
                  <a:pt x="8515" y="5959"/>
                </a:cubicBezTo>
                <a:cubicBezTo>
                  <a:pt x="8731" y="5959"/>
                  <a:pt x="8911" y="5881"/>
                  <a:pt x="9140" y="5852"/>
                </a:cubicBezTo>
                <a:cubicBezTo>
                  <a:pt x="9174" y="5841"/>
                  <a:pt x="9211" y="5834"/>
                  <a:pt x="9249" y="5834"/>
                </a:cubicBezTo>
                <a:cubicBezTo>
                  <a:pt x="9326" y="5834"/>
                  <a:pt x="9407" y="5863"/>
                  <a:pt x="9474" y="5952"/>
                </a:cubicBezTo>
                <a:cubicBezTo>
                  <a:pt x="10308" y="6853"/>
                  <a:pt x="10141" y="8554"/>
                  <a:pt x="9140" y="9321"/>
                </a:cubicBezTo>
                <a:cubicBezTo>
                  <a:pt x="8883" y="9503"/>
                  <a:pt x="8626" y="9595"/>
                  <a:pt x="8375" y="9595"/>
                </a:cubicBezTo>
                <a:cubicBezTo>
                  <a:pt x="8073" y="9595"/>
                  <a:pt x="7779" y="9461"/>
                  <a:pt x="7506" y="9188"/>
                </a:cubicBezTo>
                <a:cubicBezTo>
                  <a:pt x="7372" y="9054"/>
                  <a:pt x="7306" y="8954"/>
                  <a:pt x="7206" y="8821"/>
                </a:cubicBezTo>
                <a:cubicBezTo>
                  <a:pt x="6972" y="8354"/>
                  <a:pt x="6972" y="8321"/>
                  <a:pt x="7239" y="7887"/>
                </a:cubicBezTo>
                <a:cubicBezTo>
                  <a:pt x="7372" y="7720"/>
                  <a:pt x="7506" y="7520"/>
                  <a:pt x="7539" y="7320"/>
                </a:cubicBezTo>
                <a:cubicBezTo>
                  <a:pt x="7673" y="7020"/>
                  <a:pt x="7506" y="6719"/>
                  <a:pt x="7239" y="6553"/>
                </a:cubicBezTo>
                <a:cubicBezTo>
                  <a:pt x="7111" y="6510"/>
                  <a:pt x="6983" y="6453"/>
                  <a:pt x="6855" y="6453"/>
                </a:cubicBezTo>
                <a:cubicBezTo>
                  <a:pt x="6783" y="6453"/>
                  <a:pt x="6711" y="6471"/>
                  <a:pt x="6639" y="6519"/>
                </a:cubicBezTo>
                <a:cubicBezTo>
                  <a:pt x="6405" y="6653"/>
                  <a:pt x="6338" y="6819"/>
                  <a:pt x="6338" y="7053"/>
                </a:cubicBezTo>
                <a:cubicBezTo>
                  <a:pt x="6372" y="7353"/>
                  <a:pt x="6405" y="7687"/>
                  <a:pt x="6472" y="7987"/>
                </a:cubicBezTo>
                <a:cubicBezTo>
                  <a:pt x="6472" y="8054"/>
                  <a:pt x="6472" y="8220"/>
                  <a:pt x="6405" y="8287"/>
                </a:cubicBezTo>
                <a:cubicBezTo>
                  <a:pt x="5971" y="8721"/>
                  <a:pt x="5504" y="9121"/>
                  <a:pt x="4837" y="9221"/>
                </a:cubicBezTo>
                <a:cubicBezTo>
                  <a:pt x="4697" y="9255"/>
                  <a:pt x="4559" y="9271"/>
                  <a:pt x="4427" y="9271"/>
                </a:cubicBezTo>
                <a:cubicBezTo>
                  <a:pt x="3653" y="9271"/>
                  <a:pt x="3060" y="8709"/>
                  <a:pt x="3003" y="7854"/>
                </a:cubicBezTo>
                <a:cubicBezTo>
                  <a:pt x="3403" y="7854"/>
                  <a:pt x="3837" y="7854"/>
                  <a:pt x="4170" y="7687"/>
                </a:cubicBezTo>
                <a:cubicBezTo>
                  <a:pt x="4537" y="7653"/>
                  <a:pt x="4837" y="7453"/>
                  <a:pt x="5004" y="7120"/>
                </a:cubicBezTo>
                <a:cubicBezTo>
                  <a:pt x="5304" y="6553"/>
                  <a:pt x="4971" y="5986"/>
                  <a:pt x="4337" y="5952"/>
                </a:cubicBezTo>
                <a:cubicBezTo>
                  <a:pt x="4292" y="5948"/>
                  <a:pt x="4247" y="5945"/>
                  <a:pt x="4201" y="5945"/>
                </a:cubicBezTo>
                <a:cubicBezTo>
                  <a:pt x="3581" y="5945"/>
                  <a:pt x="2982" y="6367"/>
                  <a:pt x="2702" y="7020"/>
                </a:cubicBezTo>
                <a:cubicBezTo>
                  <a:pt x="2652" y="7170"/>
                  <a:pt x="2565" y="7245"/>
                  <a:pt x="2440" y="7245"/>
                </a:cubicBezTo>
                <a:cubicBezTo>
                  <a:pt x="2398" y="7245"/>
                  <a:pt x="2352" y="7236"/>
                  <a:pt x="2302" y="7220"/>
                </a:cubicBezTo>
                <a:cubicBezTo>
                  <a:pt x="1668" y="7053"/>
                  <a:pt x="1168" y="6786"/>
                  <a:pt x="834" y="6219"/>
                </a:cubicBezTo>
                <a:cubicBezTo>
                  <a:pt x="534" y="5719"/>
                  <a:pt x="568" y="5152"/>
                  <a:pt x="1001" y="4685"/>
                </a:cubicBezTo>
                <a:cubicBezTo>
                  <a:pt x="1335" y="4318"/>
                  <a:pt x="1802" y="4118"/>
                  <a:pt x="2302" y="3984"/>
                </a:cubicBezTo>
                <a:cubicBezTo>
                  <a:pt x="2326" y="3976"/>
                  <a:pt x="2349" y="3972"/>
                  <a:pt x="2373" y="3972"/>
                </a:cubicBezTo>
                <a:cubicBezTo>
                  <a:pt x="2451" y="3972"/>
                  <a:pt x="2534" y="4016"/>
                  <a:pt x="2636" y="4118"/>
                </a:cubicBezTo>
                <a:cubicBezTo>
                  <a:pt x="2903" y="4384"/>
                  <a:pt x="3303" y="4651"/>
                  <a:pt x="3636" y="4951"/>
                </a:cubicBezTo>
                <a:cubicBezTo>
                  <a:pt x="3670" y="4985"/>
                  <a:pt x="3803" y="5018"/>
                  <a:pt x="3870" y="5018"/>
                </a:cubicBezTo>
                <a:cubicBezTo>
                  <a:pt x="3932" y="5033"/>
                  <a:pt x="3990" y="5039"/>
                  <a:pt x="4042" y="5039"/>
                </a:cubicBezTo>
                <a:cubicBezTo>
                  <a:pt x="4354" y="5039"/>
                  <a:pt x="4485" y="4799"/>
                  <a:pt x="4370" y="4484"/>
                </a:cubicBezTo>
                <a:cubicBezTo>
                  <a:pt x="4204" y="3984"/>
                  <a:pt x="3636" y="3517"/>
                  <a:pt x="2969" y="3517"/>
                </a:cubicBezTo>
                <a:cubicBezTo>
                  <a:pt x="2736" y="3517"/>
                  <a:pt x="2669" y="3450"/>
                  <a:pt x="2569" y="3284"/>
                </a:cubicBezTo>
                <a:cubicBezTo>
                  <a:pt x="2336" y="2683"/>
                  <a:pt x="2202" y="2049"/>
                  <a:pt x="2402" y="1449"/>
                </a:cubicBezTo>
                <a:cubicBezTo>
                  <a:pt x="2625" y="713"/>
                  <a:pt x="3147" y="305"/>
                  <a:pt x="3757" y="305"/>
                </a:cubicBezTo>
                <a:close/>
                <a:moveTo>
                  <a:pt x="3895" y="1"/>
                </a:moveTo>
                <a:cubicBezTo>
                  <a:pt x="3078" y="1"/>
                  <a:pt x="2357" y="527"/>
                  <a:pt x="2069" y="1416"/>
                </a:cubicBezTo>
                <a:cubicBezTo>
                  <a:pt x="1969" y="1949"/>
                  <a:pt x="1969" y="2483"/>
                  <a:pt x="2069" y="3017"/>
                </a:cubicBezTo>
                <a:cubicBezTo>
                  <a:pt x="2169" y="3217"/>
                  <a:pt x="2235" y="3417"/>
                  <a:pt x="2302" y="3617"/>
                </a:cubicBezTo>
                <a:cubicBezTo>
                  <a:pt x="1869" y="3817"/>
                  <a:pt x="1468" y="3984"/>
                  <a:pt x="1068" y="4218"/>
                </a:cubicBezTo>
                <a:cubicBezTo>
                  <a:pt x="67" y="4918"/>
                  <a:pt x="1" y="6152"/>
                  <a:pt x="868" y="7020"/>
                </a:cubicBezTo>
                <a:cubicBezTo>
                  <a:pt x="1335" y="7487"/>
                  <a:pt x="1902" y="7687"/>
                  <a:pt x="2569" y="7820"/>
                </a:cubicBezTo>
                <a:cubicBezTo>
                  <a:pt x="2569" y="7887"/>
                  <a:pt x="2569" y="7954"/>
                  <a:pt x="2536" y="8020"/>
                </a:cubicBezTo>
                <a:cubicBezTo>
                  <a:pt x="2636" y="9021"/>
                  <a:pt x="3470" y="9755"/>
                  <a:pt x="4470" y="9755"/>
                </a:cubicBezTo>
                <a:cubicBezTo>
                  <a:pt x="5238" y="9755"/>
                  <a:pt x="5871" y="9421"/>
                  <a:pt x="6405" y="8921"/>
                </a:cubicBezTo>
                <a:cubicBezTo>
                  <a:pt x="6505" y="8888"/>
                  <a:pt x="6539" y="8821"/>
                  <a:pt x="6639" y="8754"/>
                </a:cubicBezTo>
                <a:cubicBezTo>
                  <a:pt x="6739" y="8988"/>
                  <a:pt x="6839" y="9154"/>
                  <a:pt x="6972" y="9321"/>
                </a:cubicBezTo>
                <a:cubicBezTo>
                  <a:pt x="7343" y="9869"/>
                  <a:pt x="7864" y="10145"/>
                  <a:pt x="8396" y="10145"/>
                </a:cubicBezTo>
                <a:cubicBezTo>
                  <a:pt x="8868" y="10145"/>
                  <a:pt x="9349" y="9927"/>
                  <a:pt x="9741" y="9488"/>
                </a:cubicBezTo>
                <a:cubicBezTo>
                  <a:pt x="10341" y="8754"/>
                  <a:pt x="10541" y="7920"/>
                  <a:pt x="10375" y="7020"/>
                </a:cubicBezTo>
                <a:cubicBezTo>
                  <a:pt x="10308" y="6486"/>
                  <a:pt x="10041" y="6052"/>
                  <a:pt x="9707" y="5685"/>
                </a:cubicBezTo>
                <a:cubicBezTo>
                  <a:pt x="10408" y="5052"/>
                  <a:pt x="10742" y="4518"/>
                  <a:pt x="10742" y="3851"/>
                </a:cubicBezTo>
                <a:cubicBezTo>
                  <a:pt x="10803" y="2283"/>
                  <a:pt x="9533" y="1055"/>
                  <a:pt x="7975" y="1055"/>
                </a:cubicBezTo>
                <a:cubicBezTo>
                  <a:pt x="7843" y="1055"/>
                  <a:pt x="7709" y="1064"/>
                  <a:pt x="7573" y="1082"/>
                </a:cubicBezTo>
                <a:cubicBezTo>
                  <a:pt x="7072" y="1182"/>
                  <a:pt x="6572" y="1382"/>
                  <a:pt x="6172" y="1682"/>
                </a:cubicBezTo>
                <a:cubicBezTo>
                  <a:pt x="6138" y="1582"/>
                  <a:pt x="6038" y="1482"/>
                  <a:pt x="6005" y="1382"/>
                </a:cubicBezTo>
                <a:cubicBezTo>
                  <a:pt x="5705" y="915"/>
                  <a:pt x="5371" y="515"/>
                  <a:pt x="4871" y="248"/>
                </a:cubicBezTo>
                <a:cubicBezTo>
                  <a:pt x="4544" y="80"/>
                  <a:pt x="4212" y="1"/>
                  <a:pt x="3895" y="1"/>
                </a:cubicBezTo>
                <a:close/>
              </a:path>
            </a:pathLst>
          </a:custGeom>
          <a:solidFill>
            <a:srgbClr val="FE71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_AND_TWO_COLUMNS_1_1"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54" name="Google Shape;254;p27"/>
          <p:cNvSpPr txBox="1">
            <a:spLocks noGrp="1"/>
          </p:cNvSpPr>
          <p:nvPr>
            <p:ph type="subTitle" idx="1"/>
          </p:nvPr>
        </p:nvSpPr>
        <p:spPr>
          <a:xfrm>
            <a:off x="4985189" y="1434225"/>
            <a:ext cx="2947800" cy="28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5" name="Google Shape;255;p27"/>
          <p:cNvSpPr txBox="1">
            <a:spLocks noGrp="1"/>
          </p:cNvSpPr>
          <p:nvPr>
            <p:ph type="subTitle" idx="2"/>
          </p:nvPr>
        </p:nvSpPr>
        <p:spPr>
          <a:xfrm>
            <a:off x="1211000" y="1434225"/>
            <a:ext cx="2947800" cy="28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56" name="Google Shape;256;p27"/>
          <p:cNvGrpSpPr/>
          <p:nvPr/>
        </p:nvGrpSpPr>
        <p:grpSpPr>
          <a:xfrm rot="701207">
            <a:off x="-51593" y="3819906"/>
            <a:ext cx="874260" cy="880947"/>
            <a:chOff x="2787150" y="2134475"/>
            <a:chExt cx="487050" cy="490775"/>
          </a:xfrm>
        </p:grpSpPr>
        <p:sp>
          <p:nvSpPr>
            <p:cNvPr id="257" name="Google Shape;257;p27"/>
            <p:cNvSpPr/>
            <p:nvPr/>
          </p:nvSpPr>
          <p:spPr>
            <a:xfrm>
              <a:off x="2787150" y="2373650"/>
              <a:ext cx="233525" cy="251600"/>
            </a:xfrm>
            <a:custGeom>
              <a:avLst/>
              <a:gdLst/>
              <a:ahLst/>
              <a:cxnLst/>
              <a:rect l="l" t="t" r="r" b="b"/>
              <a:pathLst>
                <a:path w="9341" h="10064" extrusionOk="0">
                  <a:moveTo>
                    <a:pt x="2431" y="3825"/>
                  </a:moveTo>
                  <a:cubicBezTo>
                    <a:pt x="2454" y="3825"/>
                    <a:pt x="2478" y="3830"/>
                    <a:pt x="2503" y="3843"/>
                  </a:cubicBezTo>
                  <a:cubicBezTo>
                    <a:pt x="2603" y="3910"/>
                    <a:pt x="2636" y="4076"/>
                    <a:pt x="2636" y="4143"/>
                  </a:cubicBezTo>
                  <a:cubicBezTo>
                    <a:pt x="2603" y="4443"/>
                    <a:pt x="2503" y="4744"/>
                    <a:pt x="2436" y="5010"/>
                  </a:cubicBezTo>
                  <a:cubicBezTo>
                    <a:pt x="2436" y="5130"/>
                    <a:pt x="2356" y="5249"/>
                    <a:pt x="2220" y="5249"/>
                  </a:cubicBezTo>
                  <a:cubicBezTo>
                    <a:pt x="2204" y="5249"/>
                    <a:pt x="2187" y="5247"/>
                    <a:pt x="2169" y="5244"/>
                  </a:cubicBezTo>
                  <a:cubicBezTo>
                    <a:pt x="2102" y="5244"/>
                    <a:pt x="2002" y="5110"/>
                    <a:pt x="1969" y="5077"/>
                  </a:cubicBezTo>
                  <a:cubicBezTo>
                    <a:pt x="2069" y="4643"/>
                    <a:pt x="2169" y="4343"/>
                    <a:pt x="2203" y="4010"/>
                  </a:cubicBezTo>
                  <a:cubicBezTo>
                    <a:pt x="2257" y="3928"/>
                    <a:pt x="2333" y="3825"/>
                    <a:pt x="2431" y="3825"/>
                  </a:cubicBezTo>
                  <a:close/>
                  <a:moveTo>
                    <a:pt x="5051" y="4503"/>
                  </a:moveTo>
                  <a:cubicBezTo>
                    <a:pt x="5060" y="4503"/>
                    <a:pt x="5067" y="4505"/>
                    <a:pt x="5071" y="4510"/>
                  </a:cubicBezTo>
                  <a:cubicBezTo>
                    <a:pt x="5171" y="4577"/>
                    <a:pt x="5271" y="4677"/>
                    <a:pt x="5271" y="4777"/>
                  </a:cubicBezTo>
                  <a:cubicBezTo>
                    <a:pt x="5171" y="5110"/>
                    <a:pt x="5105" y="5477"/>
                    <a:pt x="4971" y="5811"/>
                  </a:cubicBezTo>
                  <a:cubicBezTo>
                    <a:pt x="4938" y="5844"/>
                    <a:pt x="4804" y="5944"/>
                    <a:pt x="4704" y="5944"/>
                  </a:cubicBezTo>
                  <a:cubicBezTo>
                    <a:pt x="4638" y="5944"/>
                    <a:pt x="4538" y="5811"/>
                    <a:pt x="4504" y="5778"/>
                  </a:cubicBezTo>
                  <a:cubicBezTo>
                    <a:pt x="4638" y="5344"/>
                    <a:pt x="4704" y="4977"/>
                    <a:pt x="4838" y="4643"/>
                  </a:cubicBezTo>
                  <a:cubicBezTo>
                    <a:pt x="4867" y="4586"/>
                    <a:pt x="4995" y="4503"/>
                    <a:pt x="5051" y="4503"/>
                  </a:cubicBezTo>
                  <a:close/>
                  <a:moveTo>
                    <a:pt x="2031" y="6636"/>
                  </a:moveTo>
                  <a:cubicBezTo>
                    <a:pt x="2092" y="6636"/>
                    <a:pt x="2214" y="6696"/>
                    <a:pt x="2269" y="6778"/>
                  </a:cubicBezTo>
                  <a:cubicBezTo>
                    <a:pt x="2336" y="6812"/>
                    <a:pt x="2336" y="6945"/>
                    <a:pt x="2369" y="7012"/>
                  </a:cubicBezTo>
                  <a:cubicBezTo>
                    <a:pt x="2515" y="7303"/>
                    <a:pt x="2789" y="7464"/>
                    <a:pt x="3064" y="7464"/>
                  </a:cubicBezTo>
                  <a:cubicBezTo>
                    <a:pt x="3231" y="7464"/>
                    <a:pt x="3398" y="7405"/>
                    <a:pt x="3537" y="7279"/>
                  </a:cubicBezTo>
                  <a:cubicBezTo>
                    <a:pt x="3634" y="7201"/>
                    <a:pt x="3719" y="7146"/>
                    <a:pt x="3800" y="7146"/>
                  </a:cubicBezTo>
                  <a:cubicBezTo>
                    <a:pt x="3858" y="7146"/>
                    <a:pt x="3914" y="7175"/>
                    <a:pt x="3970" y="7245"/>
                  </a:cubicBezTo>
                  <a:cubicBezTo>
                    <a:pt x="4104" y="7412"/>
                    <a:pt x="3970" y="7512"/>
                    <a:pt x="3837" y="7612"/>
                  </a:cubicBezTo>
                  <a:cubicBezTo>
                    <a:pt x="3604" y="7779"/>
                    <a:pt x="3337" y="7846"/>
                    <a:pt x="3170" y="7946"/>
                  </a:cubicBezTo>
                  <a:cubicBezTo>
                    <a:pt x="2469" y="7912"/>
                    <a:pt x="2002" y="7479"/>
                    <a:pt x="1836" y="6878"/>
                  </a:cubicBezTo>
                  <a:cubicBezTo>
                    <a:pt x="1836" y="6812"/>
                    <a:pt x="1936" y="6678"/>
                    <a:pt x="2002" y="6645"/>
                  </a:cubicBezTo>
                  <a:cubicBezTo>
                    <a:pt x="2008" y="6639"/>
                    <a:pt x="2018" y="6636"/>
                    <a:pt x="2031" y="6636"/>
                  </a:cubicBezTo>
                  <a:close/>
                  <a:moveTo>
                    <a:pt x="1987" y="1"/>
                  </a:moveTo>
                  <a:cubicBezTo>
                    <a:pt x="1613" y="1"/>
                    <a:pt x="1230" y="160"/>
                    <a:pt x="868" y="474"/>
                  </a:cubicBezTo>
                  <a:cubicBezTo>
                    <a:pt x="701" y="641"/>
                    <a:pt x="535" y="907"/>
                    <a:pt x="435" y="1108"/>
                  </a:cubicBezTo>
                  <a:cubicBezTo>
                    <a:pt x="101" y="1675"/>
                    <a:pt x="34" y="2342"/>
                    <a:pt x="34" y="3009"/>
                  </a:cubicBezTo>
                  <a:cubicBezTo>
                    <a:pt x="1" y="4977"/>
                    <a:pt x="435" y="6812"/>
                    <a:pt x="1035" y="8646"/>
                  </a:cubicBezTo>
                  <a:cubicBezTo>
                    <a:pt x="1135" y="8980"/>
                    <a:pt x="1302" y="9313"/>
                    <a:pt x="1502" y="9614"/>
                  </a:cubicBezTo>
                  <a:cubicBezTo>
                    <a:pt x="1706" y="9931"/>
                    <a:pt x="1910" y="10064"/>
                    <a:pt x="2177" y="10064"/>
                  </a:cubicBezTo>
                  <a:cubicBezTo>
                    <a:pt x="2303" y="10064"/>
                    <a:pt x="2442" y="10034"/>
                    <a:pt x="2603" y="9981"/>
                  </a:cubicBezTo>
                  <a:cubicBezTo>
                    <a:pt x="2803" y="9914"/>
                    <a:pt x="3003" y="9847"/>
                    <a:pt x="3203" y="9747"/>
                  </a:cubicBezTo>
                  <a:cubicBezTo>
                    <a:pt x="4604" y="9013"/>
                    <a:pt x="5939" y="8279"/>
                    <a:pt x="7139" y="7312"/>
                  </a:cubicBezTo>
                  <a:cubicBezTo>
                    <a:pt x="7807" y="6812"/>
                    <a:pt x="8374" y="6245"/>
                    <a:pt x="8841" y="5511"/>
                  </a:cubicBezTo>
                  <a:cubicBezTo>
                    <a:pt x="9141" y="5010"/>
                    <a:pt x="9341" y="4477"/>
                    <a:pt x="9308" y="3843"/>
                  </a:cubicBezTo>
                  <a:cubicBezTo>
                    <a:pt x="9274" y="3109"/>
                    <a:pt x="8707" y="2442"/>
                    <a:pt x="8007" y="2342"/>
                  </a:cubicBezTo>
                  <a:cubicBezTo>
                    <a:pt x="7807" y="2308"/>
                    <a:pt x="7598" y="2292"/>
                    <a:pt x="7390" y="2292"/>
                  </a:cubicBezTo>
                  <a:cubicBezTo>
                    <a:pt x="7181" y="2292"/>
                    <a:pt x="6973" y="2308"/>
                    <a:pt x="6772" y="2342"/>
                  </a:cubicBezTo>
                  <a:cubicBezTo>
                    <a:pt x="5772" y="2509"/>
                    <a:pt x="5005" y="3109"/>
                    <a:pt x="4437" y="3943"/>
                  </a:cubicBezTo>
                  <a:cubicBezTo>
                    <a:pt x="4371" y="3976"/>
                    <a:pt x="4371" y="4010"/>
                    <a:pt x="4304" y="4010"/>
                  </a:cubicBezTo>
                  <a:cubicBezTo>
                    <a:pt x="4304" y="3643"/>
                    <a:pt x="4271" y="3309"/>
                    <a:pt x="4271" y="2942"/>
                  </a:cubicBezTo>
                  <a:cubicBezTo>
                    <a:pt x="4271" y="2909"/>
                    <a:pt x="4204" y="2842"/>
                    <a:pt x="4204" y="2809"/>
                  </a:cubicBezTo>
                  <a:cubicBezTo>
                    <a:pt x="4037" y="1975"/>
                    <a:pt x="3770" y="1241"/>
                    <a:pt x="3170" y="607"/>
                  </a:cubicBezTo>
                  <a:cubicBezTo>
                    <a:pt x="2817" y="201"/>
                    <a:pt x="2408" y="1"/>
                    <a:pt x="1987" y="1"/>
                  </a:cubicBezTo>
                  <a:close/>
                </a:path>
              </a:pathLst>
            </a:custGeom>
            <a:solidFill>
              <a:srgbClr val="FE6D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7"/>
            <p:cNvSpPr/>
            <p:nvPr/>
          </p:nvSpPr>
          <p:spPr>
            <a:xfrm>
              <a:off x="2894750" y="2134475"/>
              <a:ext cx="303575" cy="339425"/>
            </a:xfrm>
            <a:custGeom>
              <a:avLst/>
              <a:gdLst/>
              <a:ahLst/>
              <a:cxnLst/>
              <a:rect l="l" t="t" r="r" b="b"/>
              <a:pathLst>
                <a:path w="12143" h="13577" extrusionOk="0">
                  <a:moveTo>
                    <a:pt x="3703" y="0"/>
                  </a:moveTo>
                  <a:lnTo>
                    <a:pt x="3703" y="0"/>
                  </a:lnTo>
                  <a:cubicBezTo>
                    <a:pt x="3803" y="2335"/>
                    <a:pt x="4870" y="3903"/>
                    <a:pt x="6872" y="4971"/>
                  </a:cubicBezTo>
                  <a:cubicBezTo>
                    <a:pt x="3703" y="6672"/>
                    <a:pt x="1368" y="9174"/>
                    <a:pt x="0" y="12509"/>
                  </a:cubicBezTo>
                  <a:cubicBezTo>
                    <a:pt x="0" y="12876"/>
                    <a:pt x="33" y="13210"/>
                    <a:pt x="33" y="13577"/>
                  </a:cubicBezTo>
                  <a:cubicBezTo>
                    <a:pt x="67" y="13577"/>
                    <a:pt x="67" y="13543"/>
                    <a:pt x="133" y="13510"/>
                  </a:cubicBezTo>
                  <a:cubicBezTo>
                    <a:pt x="167" y="13377"/>
                    <a:pt x="167" y="13310"/>
                    <a:pt x="300" y="13210"/>
                  </a:cubicBezTo>
                  <a:cubicBezTo>
                    <a:pt x="1034" y="11042"/>
                    <a:pt x="2302" y="9174"/>
                    <a:pt x="4003" y="7572"/>
                  </a:cubicBezTo>
                  <a:cubicBezTo>
                    <a:pt x="5004" y="6638"/>
                    <a:pt x="6138" y="5871"/>
                    <a:pt x="7405" y="5237"/>
                  </a:cubicBezTo>
                  <a:cubicBezTo>
                    <a:pt x="7806" y="5638"/>
                    <a:pt x="8139" y="6005"/>
                    <a:pt x="8473" y="6405"/>
                  </a:cubicBezTo>
                  <a:cubicBezTo>
                    <a:pt x="9740" y="8006"/>
                    <a:pt x="10674" y="9841"/>
                    <a:pt x="11408" y="11709"/>
                  </a:cubicBezTo>
                  <a:cubicBezTo>
                    <a:pt x="11575" y="12142"/>
                    <a:pt x="11708" y="12576"/>
                    <a:pt x="11875" y="13010"/>
                  </a:cubicBezTo>
                  <a:cubicBezTo>
                    <a:pt x="11875" y="13043"/>
                    <a:pt x="11909" y="13076"/>
                    <a:pt x="11909" y="13143"/>
                  </a:cubicBezTo>
                  <a:lnTo>
                    <a:pt x="12042" y="13243"/>
                  </a:lnTo>
                  <a:cubicBezTo>
                    <a:pt x="12075" y="12910"/>
                    <a:pt x="12075" y="12643"/>
                    <a:pt x="12142" y="12309"/>
                  </a:cubicBezTo>
                  <a:cubicBezTo>
                    <a:pt x="12009" y="11976"/>
                    <a:pt x="11842" y="11642"/>
                    <a:pt x="11708" y="11308"/>
                  </a:cubicBezTo>
                  <a:cubicBezTo>
                    <a:pt x="10841" y="9307"/>
                    <a:pt x="9840" y="7406"/>
                    <a:pt x="8406" y="5738"/>
                  </a:cubicBezTo>
                  <a:cubicBezTo>
                    <a:pt x="8373" y="5704"/>
                    <a:pt x="8373" y="5671"/>
                    <a:pt x="8339" y="5571"/>
                  </a:cubicBezTo>
                  <a:cubicBezTo>
                    <a:pt x="8906" y="5538"/>
                    <a:pt x="9473" y="5304"/>
                    <a:pt x="9907" y="4971"/>
                  </a:cubicBezTo>
                  <a:cubicBezTo>
                    <a:pt x="10708" y="4470"/>
                    <a:pt x="11408" y="3870"/>
                    <a:pt x="11842" y="3002"/>
                  </a:cubicBezTo>
                  <a:cubicBezTo>
                    <a:pt x="11975" y="2702"/>
                    <a:pt x="12042" y="2402"/>
                    <a:pt x="12142" y="2068"/>
                  </a:cubicBezTo>
                  <a:cubicBezTo>
                    <a:pt x="11962" y="2058"/>
                    <a:pt x="11785" y="2053"/>
                    <a:pt x="11611" y="2053"/>
                  </a:cubicBezTo>
                  <a:cubicBezTo>
                    <a:pt x="10045" y="2053"/>
                    <a:pt x="8730" y="2485"/>
                    <a:pt x="7739" y="3836"/>
                  </a:cubicBezTo>
                  <a:cubicBezTo>
                    <a:pt x="7205" y="1668"/>
                    <a:pt x="5704" y="567"/>
                    <a:pt x="3703" y="0"/>
                  </a:cubicBezTo>
                  <a:close/>
                </a:path>
              </a:pathLst>
            </a:custGeom>
            <a:solidFill>
              <a:srgbClr val="04B7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7"/>
            <p:cNvSpPr/>
            <p:nvPr/>
          </p:nvSpPr>
          <p:spPr>
            <a:xfrm>
              <a:off x="3119075" y="2399250"/>
              <a:ext cx="155125" cy="184675"/>
            </a:xfrm>
            <a:custGeom>
              <a:avLst/>
              <a:gdLst/>
              <a:ahLst/>
              <a:cxnLst/>
              <a:rect l="l" t="t" r="r" b="b"/>
              <a:pathLst>
                <a:path w="6205" h="7387" extrusionOk="0">
                  <a:moveTo>
                    <a:pt x="4203" y="2652"/>
                  </a:moveTo>
                  <a:cubicBezTo>
                    <a:pt x="4236" y="2652"/>
                    <a:pt x="4370" y="2719"/>
                    <a:pt x="4403" y="2752"/>
                  </a:cubicBezTo>
                  <a:cubicBezTo>
                    <a:pt x="4537" y="2952"/>
                    <a:pt x="4670" y="3152"/>
                    <a:pt x="4737" y="3386"/>
                  </a:cubicBezTo>
                  <a:cubicBezTo>
                    <a:pt x="4770" y="3453"/>
                    <a:pt x="4703" y="3586"/>
                    <a:pt x="4670" y="3619"/>
                  </a:cubicBezTo>
                  <a:cubicBezTo>
                    <a:pt x="4637" y="3636"/>
                    <a:pt x="4578" y="3644"/>
                    <a:pt x="4528" y="3644"/>
                  </a:cubicBezTo>
                  <a:cubicBezTo>
                    <a:pt x="4478" y="3644"/>
                    <a:pt x="4437" y="3636"/>
                    <a:pt x="4437" y="3619"/>
                  </a:cubicBezTo>
                  <a:cubicBezTo>
                    <a:pt x="4270" y="3419"/>
                    <a:pt x="4170" y="3152"/>
                    <a:pt x="4003" y="2886"/>
                  </a:cubicBezTo>
                  <a:cubicBezTo>
                    <a:pt x="4070" y="2786"/>
                    <a:pt x="4103" y="2719"/>
                    <a:pt x="4203" y="2652"/>
                  </a:cubicBezTo>
                  <a:close/>
                  <a:moveTo>
                    <a:pt x="2592" y="3406"/>
                  </a:moveTo>
                  <a:cubicBezTo>
                    <a:pt x="2655" y="3406"/>
                    <a:pt x="2745" y="3429"/>
                    <a:pt x="2769" y="3453"/>
                  </a:cubicBezTo>
                  <a:cubicBezTo>
                    <a:pt x="2902" y="3619"/>
                    <a:pt x="3036" y="3820"/>
                    <a:pt x="3169" y="4053"/>
                  </a:cubicBezTo>
                  <a:cubicBezTo>
                    <a:pt x="3069" y="4120"/>
                    <a:pt x="3002" y="4220"/>
                    <a:pt x="2936" y="4287"/>
                  </a:cubicBezTo>
                  <a:cubicBezTo>
                    <a:pt x="2902" y="4287"/>
                    <a:pt x="2769" y="4253"/>
                    <a:pt x="2735" y="4187"/>
                  </a:cubicBezTo>
                  <a:cubicBezTo>
                    <a:pt x="2602" y="4053"/>
                    <a:pt x="2535" y="3886"/>
                    <a:pt x="2435" y="3720"/>
                  </a:cubicBezTo>
                  <a:cubicBezTo>
                    <a:pt x="2402" y="3619"/>
                    <a:pt x="2502" y="3486"/>
                    <a:pt x="2535" y="3419"/>
                  </a:cubicBezTo>
                  <a:cubicBezTo>
                    <a:pt x="2545" y="3410"/>
                    <a:pt x="2566" y="3406"/>
                    <a:pt x="2592" y="3406"/>
                  </a:cubicBezTo>
                  <a:close/>
                  <a:moveTo>
                    <a:pt x="4770" y="4387"/>
                  </a:moveTo>
                  <a:cubicBezTo>
                    <a:pt x="4870" y="4453"/>
                    <a:pt x="5004" y="4553"/>
                    <a:pt x="5004" y="4620"/>
                  </a:cubicBezTo>
                  <a:cubicBezTo>
                    <a:pt x="5037" y="4987"/>
                    <a:pt x="4703" y="5321"/>
                    <a:pt x="4236" y="5387"/>
                  </a:cubicBezTo>
                  <a:lnTo>
                    <a:pt x="4070" y="5387"/>
                  </a:lnTo>
                  <a:cubicBezTo>
                    <a:pt x="3936" y="5321"/>
                    <a:pt x="3836" y="5321"/>
                    <a:pt x="3736" y="5287"/>
                  </a:cubicBezTo>
                  <a:cubicBezTo>
                    <a:pt x="3669" y="5254"/>
                    <a:pt x="3569" y="5121"/>
                    <a:pt x="3569" y="5087"/>
                  </a:cubicBezTo>
                  <a:cubicBezTo>
                    <a:pt x="3569" y="4987"/>
                    <a:pt x="3703" y="4920"/>
                    <a:pt x="3769" y="4920"/>
                  </a:cubicBezTo>
                  <a:cubicBezTo>
                    <a:pt x="3825" y="4909"/>
                    <a:pt x="3881" y="4906"/>
                    <a:pt x="3936" y="4906"/>
                  </a:cubicBezTo>
                  <a:cubicBezTo>
                    <a:pt x="4047" y="4906"/>
                    <a:pt x="4159" y="4920"/>
                    <a:pt x="4270" y="4920"/>
                  </a:cubicBezTo>
                  <a:cubicBezTo>
                    <a:pt x="4503" y="4920"/>
                    <a:pt x="4570" y="4787"/>
                    <a:pt x="4603" y="4587"/>
                  </a:cubicBezTo>
                  <a:cubicBezTo>
                    <a:pt x="4603" y="4487"/>
                    <a:pt x="4703" y="4453"/>
                    <a:pt x="4770" y="4387"/>
                  </a:cubicBezTo>
                  <a:close/>
                  <a:moveTo>
                    <a:pt x="4732" y="0"/>
                  </a:moveTo>
                  <a:cubicBezTo>
                    <a:pt x="4460" y="0"/>
                    <a:pt x="4175" y="127"/>
                    <a:pt x="3903" y="384"/>
                  </a:cubicBezTo>
                  <a:cubicBezTo>
                    <a:pt x="3536" y="717"/>
                    <a:pt x="3336" y="1151"/>
                    <a:pt x="3169" y="1651"/>
                  </a:cubicBezTo>
                  <a:cubicBezTo>
                    <a:pt x="3102" y="1952"/>
                    <a:pt x="3102" y="2285"/>
                    <a:pt x="3069" y="2619"/>
                  </a:cubicBezTo>
                  <a:lnTo>
                    <a:pt x="2936" y="2485"/>
                  </a:lnTo>
                  <a:cubicBezTo>
                    <a:pt x="2902" y="2452"/>
                    <a:pt x="2902" y="2419"/>
                    <a:pt x="2902" y="2319"/>
                  </a:cubicBezTo>
                  <a:lnTo>
                    <a:pt x="2635" y="2218"/>
                  </a:lnTo>
                  <a:cubicBezTo>
                    <a:pt x="2268" y="1885"/>
                    <a:pt x="1868" y="1651"/>
                    <a:pt x="1334" y="1651"/>
                  </a:cubicBezTo>
                  <a:cubicBezTo>
                    <a:pt x="434" y="1651"/>
                    <a:pt x="0" y="2319"/>
                    <a:pt x="200" y="3152"/>
                  </a:cubicBezTo>
                  <a:cubicBezTo>
                    <a:pt x="334" y="3653"/>
                    <a:pt x="567" y="4120"/>
                    <a:pt x="934" y="4453"/>
                  </a:cubicBezTo>
                  <a:cubicBezTo>
                    <a:pt x="1868" y="5287"/>
                    <a:pt x="2769" y="6088"/>
                    <a:pt x="3736" y="6888"/>
                  </a:cubicBezTo>
                  <a:cubicBezTo>
                    <a:pt x="4003" y="7089"/>
                    <a:pt x="4270" y="7222"/>
                    <a:pt x="4570" y="7322"/>
                  </a:cubicBezTo>
                  <a:cubicBezTo>
                    <a:pt x="4686" y="7364"/>
                    <a:pt x="4789" y="7387"/>
                    <a:pt x="4881" y="7387"/>
                  </a:cubicBezTo>
                  <a:cubicBezTo>
                    <a:pt x="5078" y="7387"/>
                    <a:pt x="5223" y="7283"/>
                    <a:pt x="5337" y="7055"/>
                  </a:cubicBezTo>
                  <a:cubicBezTo>
                    <a:pt x="5437" y="6822"/>
                    <a:pt x="5537" y="6555"/>
                    <a:pt x="5604" y="6288"/>
                  </a:cubicBezTo>
                  <a:cubicBezTo>
                    <a:pt x="5938" y="5087"/>
                    <a:pt x="6104" y="3820"/>
                    <a:pt x="6171" y="2552"/>
                  </a:cubicBezTo>
                  <a:cubicBezTo>
                    <a:pt x="6205" y="1818"/>
                    <a:pt x="6038" y="1118"/>
                    <a:pt x="5604" y="551"/>
                  </a:cubicBezTo>
                  <a:cubicBezTo>
                    <a:pt x="5367" y="186"/>
                    <a:pt x="5060" y="0"/>
                    <a:pt x="4732" y="0"/>
                  </a:cubicBezTo>
                  <a:close/>
                </a:path>
              </a:pathLst>
            </a:custGeom>
            <a:solidFill>
              <a:srgbClr val="FE6E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7"/>
            <p:cNvSpPr/>
            <p:nvPr/>
          </p:nvSpPr>
          <p:spPr>
            <a:xfrm>
              <a:off x="2833850" y="2539550"/>
              <a:ext cx="56750" cy="32750"/>
            </a:xfrm>
            <a:custGeom>
              <a:avLst/>
              <a:gdLst/>
              <a:ahLst/>
              <a:cxnLst/>
              <a:rect l="l" t="t" r="r" b="b"/>
              <a:pathLst>
                <a:path w="2270" h="1310" extrusionOk="0">
                  <a:moveTo>
                    <a:pt x="206" y="0"/>
                  </a:moveTo>
                  <a:cubicBezTo>
                    <a:pt x="192" y="0"/>
                    <a:pt x="180" y="3"/>
                    <a:pt x="168" y="9"/>
                  </a:cubicBezTo>
                  <a:cubicBezTo>
                    <a:pt x="101" y="42"/>
                    <a:pt x="1" y="176"/>
                    <a:pt x="1" y="276"/>
                  </a:cubicBezTo>
                  <a:cubicBezTo>
                    <a:pt x="134" y="843"/>
                    <a:pt x="601" y="1276"/>
                    <a:pt x="1302" y="1310"/>
                  </a:cubicBezTo>
                  <a:cubicBezTo>
                    <a:pt x="1469" y="1210"/>
                    <a:pt x="1769" y="1143"/>
                    <a:pt x="2002" y="976"/>
                  </a:cubicBezTo>
                  <a:cubicBezTo>
                    <a:pt x="2136" y="876"/>
                    <a:pt x="2269" y="776"/>
                    <a:pt x="2136" y="609"/>
                  </a:cubicBezTo>
                  <a:cubicBezTo>
                    <a:pt x="2066" y="539"/>
                    <a:pt x="2002" y="510"/>
                    <a:pt x="1943" y="510"/>
                  </a:cubicBezTo>
                  <a:cubicBezTo>
                    <a:pt x="1863" y="510"/>
                    <a:pt x="1794" y="565"/>
                    <a:pt x="1736" y="643"/>
                  </a:cubicBezTo>
                  <a:cubicBezTo>
                    <a:pt x="1584" y="769"/>
                    <a:pt x="1414" y="828"/>
                    <a:pt x="1248" y="828"/>
                  </a:cubicBezTo>
                  <a:cubicBezTo>
                    <a:pt x="975" y="828"/>
                    <a:pt x="713" y="667"/>
                    <a:pt x="568" y="376"/>
                  </a:cubicBezTo>
                  <a:lnTo>
                    <a:pt x="435" y="142"/>
                  </a:lnTo>
                  <a:cubicBezTo>
                    <a:pt x="352" y="60"/>
                    <a:pt x="270" y="0"/>
                    <a:pt x="206" y="0"/>
                  </a:cubicBezTo>
                  <a:close/>
                </a:path>
              </a:pathLst>
            </a:custGeom>
            <a:solidFill>
              <a:srgbClr val="FEB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7"/>
            <p:cNvSpPr/>
            <p:nvPr/>
          </p:nvSpPr>
          <p:spPr>
            <a:xfrm>
              <a:off x="2899750" y="2485550"/>
              <a:ext cx="19200" cy="35600"/>
            </a:xfrm>
            <a:custGeom>
              <a:avLst/>
              <a:gdLst/>
              <a:ahLst/>
              <a:cxnLst/>
              <a:rect l="l" t="t" r="r" b="b"/>
              <a:pathLst>
                <a:path w="768" h="1424" extrusionOk="0">
                  <a:moveTo>
                    <a:pt x="601" y="1"/>
                  </a:moveTo>
                  <a:cubicBezTo>
                    <a:pt x="534" y="1"/>
                    <a:pt x="367" y="34"/>
                    <a:pt x="334" y="134"/>
                  </a:cubicBezTo>
                  <a:cubicBezTo>
                    <a:pt x="200" y="501"/>
                    <a:pt x="134" y="868"/>
                    <a:pt x="0" y="1302"/>
                  </a:cubicBezTo>
                  <a:cubicBezTo>
                    <a:pt x="27" y="1328"/>
                    <a:pt x="97" y="1420"/>
                    <a:pt x="158" y="1420"/>
                  </a:cubicBezTo>
                  <a:cubicBezTo>
                    <a:pt x="173" y="1420"/>
                    <a:pt x="187" y="1415"/>
                    <a:pt x="200" y="1402"/>
                  </a:cubicBezTo>
                  <a:cubicBezTo>
                    <a:pt x="224" y="1417"/>
                    <a:pt x="249" y="1424"/>
                    <a:pt x="274" y="1424"/>
                  </a:cubicBezTo>
                  <a:cubicBezTo>
                    <a:pt x="357" y="1424"/>
                    <a:pt x="442" y="1353"/>
                    <a:pt x="467" y="1302"/>
                  </a:cubicBezTo>
                  <a:cubicBezTo>
                    <a:pt x="601" y="968"/>
                    <a:pt x="667" y="568"/>
                    <a:pt x="767" y="234"/>
                  </a:cubicBezTo>
                  <a:cubicBezTo>
                    <a:pt x="767" y="167"/>
                    <a:pt x="667" y="34"/>
                    <a:pt x="601" y="1"/>
                  </a:cubicBezTo>
                  <a:close/>
                </a:path>
              </a:pathLst>
            </a:custGeom>
            <a:solidFill>
              <a:srgbClr val="FEB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7"/>
            <p:cNvSpPr/>
            <p:nvPr/>
          </p:nvSpPr>
          <p:spPr>
            <a:xfrm>
              <a:off x="2836375" y="2469250"/>
              <a:ext cx="17525" cy="35125"/>
            </a:xfrm>
            <a:custGeom>
              <a:avLst/>
              <a:gdLst/>
              <a:ahLst/>
              <a:cxnLst/>
              <a:rect l="l" t="t" r="r" b="b"/>
              <a:pathLst>
                <a:path w="701" h="1405" extrusionOk="0">
                  <a:moveTo>
                    <a:pt x="484" y="1"/>
                  </a:moveTo>
                  <a:cubicBezTo>
                    <a:pt x="377" y="1"/>
                    <a:pt x="327" y="104"/>
                    <a:pt x="300" y="186"/>
                  </a:cubicBezTo>
                  <a:cubicBezTo>
                    <a:pt x="200" y="519"/>
                    <a:pt x="133" y="853"/>
                    <a:pt x="0" y="1253"/>
                  </a:cubicBezTo>
                  <a:cubicBezTo>
                    <a:pt x="33" y="1286"/>
                    <a:pt x="100" y="1353"/>
                    <a:pt x="234" y="1387"/>
                  </a:cubicBezTo>
                  <a:cubicBezTo>
                    <a:pt x="258" y="1399"/>
                    <a:pt x="281" y="1404"/>
                    <a:pt x="303" y="1404"/>
                  </a:cubicBezTo>
                  <a:cubicBezTo>
                    <a:pt x="401" y="1404"/>
                    <a:pt x="473" y="1295"/>
                    <a:pt x="500" y="1186"/>
                  </a:cubicBezTo>
                  <a:cubicBezTo>
                    <a:pt x="567" y="920"/>
                    <a:pt x="667" y="619"/>
                    <a:pt x="701" y="319"/>
                  </a:cubicBezTo>
                  <a:cubicBezTo>
                    <a:pt x="701" y="252"/>
                    <a:pt x="667" y="86"/>
                    <a:pt x="567" y="19"/>
                  </a:cubicBezTo>
                  <a:cubicBezTo>
                    <a:pt x="536" y="6"/>
                    <a:pt x="508" y="1"/>
                    <a:pt x="484" y="1"/>
                  </a:cubicBezTo>
                  <a:close/>
                </a:path>
              </a:pathLst>
            </a:custGeom>
            <a:solidFill>
              <a:srgbClr val="FEB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7"/>
            <p:cNvSpPr/>
            <p:nvPr/>
          </p:nvSpPr>
          <p:spPr>
            <a:xfrm>
              <a:off x="3207450" y="2508900"/>
              <a:ext cx="36725" cy="25050"/>
            </a:xfrm>
            <a:custGeom>
              <a:avLst/>
              <a:gdLst/>
              <a:ahLst/>
              <a:cxnLst/>
              <a:rect l="l" t="t" r="r" b="b"/>
              <a:pathLst>
                <a:path w="1469" h="1002" extrusionOk="0">
                  <a:moveTo>
                    <a:pt x="1202" y="1"/>
                  </a:moveTo>
                  <a:cubicBezTo>
                    <a:pt x="1168" y="67"/>
                    <a:pt x="1035" y="101"/>
                    <a:pt x="1035" y="201"/>
                  </a:cubicBezTo>
                  <a:cubicBezTo>
                    <a:pt x="1002" y="401"/>
                    <a:pt x="902" y="534"/>
                    <a:pt x="701" y="534"/>
                  </a:cubicBezTo>
                  <a:cubicBezTo>
                    <a:pt x="590" y="534"/>
                    <a:pt x="479" y="520"/>
                    <a:pt x="368" y="520"/>
                  </a:cubicBezTo>
                  <a:cubicBezTo>
                    <a:pt x="312" y="520"/>
                    <a:pt x="257" y="523"/>
                    <a:pt x="201" y="534"/>
                  </a:cubicBezTo>
                  <a:cubicBezTo>
                    <a:pt x="134" y="534"/>
                    <a:pt x="34" y="601"/>
                    <a:pt x="1" y="701"/>
                  </a:cubicBezTo>
                  <a:cubicBezTo>
                    <a:pt x="1" y="735"/>
                    <a:pt x="68" y="868"/>
                    <a:pt x="168" y="901"/>
                  </a:cubicBezTo>
                  <a:cubicBezTo>
                    <a:pt x="301" y="935"/>
                    <a:pt x="401" y="935"/>
                    <a:pt x="535" y="1001"/>
                  </a:cubicBezTo>
                  <a:lnTo>
                    <a:pt x="668" y="1001"/>
                  </a:lnTo>
                  <a:cubicBezTo>
                    <a:pt x="1135" y="935"/>
                    <a:pt x="1469" y="601"/>
                    <a:pt x="1402" y="234"/>
                  </a:cubicBezTo>
                  <a:cubicBezTo>
                    <a:pt x="1402" y="101"/>
                    <a:pt x="1302" y="67"/>
                    <a:pt x="1202" y="1"/>
                  </a:cubicBezTo>
                  <a:close/>
                </a:path>
              </a:pathLst>
            </a:custGeom>
            <a:solidFill>
              <a:srgbClr val="FEB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7"/>
            <p:cNvSpPr/>
            <p:nvPr/>
          </p:nvSpPr>
          <p:spPr>
            <a:xfrm>
              <a:off x="3219125" y="2465550"/>
              <a:ext cx="19225" cy="24825"/>
            </a:xfrm>
            <a:custGeom>
              <a:avLst/>
              <a:gdLst/>
              <a:ahLst/>
              <a:cxnLst/>
              <a:rect l="l" t="t" r="r" b="b"/>
              <a:pathLst>
                <a:path w="769" h="993" extrusionOk="0">
                  <a:moveTo>
                    <a:pt x="201" y="0"/>
                  </a:moveTo>
                  <a:cubicBezTo>
                    <a:pt x="101" y="67"/>
                    <a:pt x="68" y="134"/>
                    <a:pt x="1" y="234"/>
                  </a:cubicBezTo>
                  <a:cubicBezTo>
                    <a:pt x="168" y="500"/>
                    <a:pt x="268" y="767"/>
                    <a:pt x="435" y="967"/>
                  </a:cubicBezTo>
                  <a:cubicBezTo>
                    <a:pt x="468" y="984"/>
                    <a:pt x="510" y="992"/>
                    <a:pt x="551" y="992"/>
                  </a:cubicBezTo>
                  <a:cubicBezTo>
                    <a:pt x="593" y="992"/>
                    <a:pt x="635" y="984"/>
                    <a:pt x="668" y="967"/>
                  </a:cubicBezTo>
                  <a:cubicBezTo>
                    <a:pt x="701" y="901"/>
                    <a:pt x="768" y="767"/>
                    <a:pt x="735" y="701"/>
                  </a:cubicBezTo>
                  <a:cubicBezTo>
                    <a:pt x="668" y="500"/>
                    <a:pt x="535" y="300"/>
                    <a:pt x="401" y="100"/>
                  </a:cubicBezTo>
                  <a:cubicBezTo>
                    <a:pt x="368" y="67"/>
                    <a:pt x="234" y="0"/>
                    <a:pt x="201" y="0"/>
                  </a:cubicBezTo>
                  <a:close/>
                </a:path>
              </a:pathLst>
            </a:custGeom>
            <a:solidFill>
              <a:srgbClr val="FEB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7"/>
            <p:cNvSpPr/>
            <p:nvPr/>
          </p:nvSpPr>
          <p:spPr>
            <a:xfrm>
              <a:off x="3179100" y="2483175"/>
              <a:ext cx="19225" cy="22425"/>
            </a:xfrm>
            <a:custGeom>
              <a:avLst/>
              <a:gdLst/>
              <a:ahLst/>
              <a:cxnLst/>
              <a:rect l="l" t="t" r="r" b="b"/>
              <a:pathLst>
                <a:path w="769" h="897" extrusionOk="0">
                  <a:moveTo>
                    <a:pt x="196" y="0"/>
                  </a:moveTo>
                  <a:cubicBezTo>
                    <a:pt x="168" y="0"/>
                    <a:pt x="145" y="8"/>
                    <a:pt x="134" y="29"/>
                  </a:cubicBezTo>
                  <a:cubicBezTo>
                    <a:pt x="34" y="96"/>
                    <a:pt x="1" y="229"/>
                    <a:pt x="34" y="296"/>
                  </a:cubicBezTo>
                  <a:cubicBezTo>
                    <a:pt x="134" y="529"/>
                    <a:pt x="201" y="629"/>
                    <a:pt x="334" y="796"/>
                  </a:cubicBezTo>
                  <a:cubicBezTo>
                    <a:pt x="368" y="863"/>
                    <a:pt x="501" y="896"/>
                    <a:pt x="535" y="896"/>
                  </a:cubicBezTo>
                  <a:cubicBezTo>
                    <a:pt x="635" y="863"/>
                    <a:pt x="668" y="763"/>
                    <a:pt x="768" y="696"/>
                  </a:cubicBezTo>
                  <a:cubicBezTo>
                    <a:pt x="601" y="463"/>
                    <a:pt x="501" y="262"/>
                    <a:pt x="368" y="62"/>
                  </a:cubicBezTo>
                  <a:cubicBezTo>
                    <a:pt x="345" y="39"/>
                    <a:pt x="258" y="0"/>
                    <a:pt x="196" y="0"/>
                  </a:cubicBezTo>
                  <a:close/>
                </a:path>
              </a:pathLst>
            </a:custGeom>
            <a:solidFill>
              <a:srgbClr val="FEB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50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Love Ya Like A Sister"/>
              <a:buNone/>
              <a:defRPr sz="3500">
                <a:solidFill>
                  <a:schemeClr val="lt1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Love Ya Like A Sister"/>
              <a:buNone/>
              <a:defRPr sz="3500">
                <a:solidFill>
                  <a:schemeClr val="lt1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Love Ya Like A Sister"/>
              <a:buNone/>
              <a:defRPr sz="3500">
                <a:solidFill>
                  <a:schemeClr val="lt1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Love Ya Like A Sister"/>
              <a:buNone/>
              <a:defRPr sz="3500">
                <a:solidFill>
                  <a:schemeClr val="lt1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Love Ya Like A Sister"/>
              <a:buNone/>
              <a:defRPr sz="3500">
                <a:solidFill>
                  <a:schemeClr val="lt1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Love Ya Like A Sister"/>
              <a:buNone/>
              <a:defRPr sz="3500">
                <a:solidFill>
                  <a:schemeClr val="lt1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Love Ya Like A Sister"/>
              <a:buNone/>
              <a:defRPr sz="3500">
                <a:solidFill>
                  <a:schemeClr val="lt1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Love Ya Like A Sister"/>
              <a:buNone/>
              <a:defRPr sz="3500">
                <a:solidFill>
                  <a:schemeClr val="lt1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Love Ya Like A Sister"/>
              <a:buNone/>
              <a:defRPr sz="3500">
                <a:solidFill>
                  <a:schemeClr val="lt1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ming Soon"/>
              <a:buChar char="●"/>
              <a:defRPr>
                <a:solidFill>
                  <a:schemeClr val="lt1"/>
                </a:solidFill>
                <a:latin typeface="Coming Soon"/>
                <a:ea typeface="Coming Soon"/>
                <a:cs typeface="Coming Soon"/>
                <a:sym typeface="Coming Soon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ming Soon"/>
              <a:buChar char="○"/>
              <a:defRPr>
                <a:solidFill>
                  <a:schemeClr val="lt1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ming Soon"/>
              <a:buChar char="■"/>
              <a:defRPr>
                <a:solidFill>
                  <a:schemeClr val="lt1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ming Soon"/>
              <a:buChar char="●"/>
              <a:defRPr>
                <a:solidFill>
                  <a:schemeClr val="lt1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ming Soon"/>
              <a:buChar char="○"/>
              <a:defRPr>
                <a:solidFill>
                  <a:schemeClr val="lt1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ming Soon"/>
              <a:buChar char="■"/>
              <a:defRPr>
                <a:solidFill>
                  <a:schemeClr val="lt1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ming Soon"/>
              <a:buChar char="●"/>
              <a:defRPr>
                <a:solidFill>
                  <a:schemeClr val="lt1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ming Soon"/>
              <a:buChar char="○"/>
              <a:defRPr>
                <a:solidFill>
                  <a:schemeClr val="lt1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Coming Soon"/>
              <a:buChar char="■"/>
              <a:defRPr>
                <a:solidFill>
                  <a:schemeClr val="lt1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  <p:sldLayoutId id="2147483655" r:id="rId5"/>
    <p:sldLayoutId id="2147483658" r:id="rId6"/>
    <p:sldLayoutId id="2147483667" r:id="rId7"/>
    <p:sldLayoutId id="2147483672" r:id="rId8"/>
    <p:sldLayoutId id="2147483673" r:id="rId9"/>
    <p:sldLayoutId id="2147483680" r:id="rId10"/>
    <p:sldLayoutId id="2147483681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副標題 4">
            <a:extLst>
              <a:ext uri="{FF2B5EF4-FFF2-40B4-BE49-F238E27FC236}">
                <a16:creationId xmlns:a16="http://schemas.microsoft.com/office/drawing/2014/main" id="{8A86A97C-E086-4B98-9223-70A70A37BB56}"/>
              </a:ext>
            </a:extLst>
          </p:cNvPr>
          <p:cNvSpPr txBox="1">
            <a:spLocks/>
          </p:cNvSpPr>
          <p:nvPr/>
        </p:nvSpPr>
        <p:spPr>
          <a:xfrm>
            <a:off x="622347" y="2800989"/>
            <a:ext cx="6135282" cy="132787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ming Soon"/>
              <a:buNone/>
              <a:defRPr sz="1900" b="0" i="0" u="none" strike="noStrike" cap="none">
                <a:solidFill>
                  <a:schemeClr val="lt1"/>
                </a:solidFill>
                <a:latin typeface="Coming Soon"/>
                <a:ea typeface="Coming Soon"/>
                <a:cs typeface="Coming Soon"/>
                <a:sym typeface="Coming Soon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ng Soon"/>
              <a:buNone/>
              <a:defRPr sz="1800" b="0" i="0" u="none" strike="noStrike" cap="none">
                <a:solidFill>
                  <a:schemeClr val="lt1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ng Soon"/>
              <a:buNone/>
              <a:defRPr sz="1800" b="0" i="0" u="none" strike="noStrike" cap="none">
                <a:solidFill>
                  <a:schemeClr val="lt1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ng Soon"/>
              <a:buNone/>
              <a:defRPr sz="1800" b="0" i="0" u="none" strike="noStrike" cap="none">
                <a:solidFill>
                  <a:schemeClr val="lt1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ng Soon"/>
              <a:buNone/>
              <a:defRPr sz="1800" b="0" i="0" u="none" strike="noStrike" cap="none">
                <a:solidFill>
                  <a:schemeClr val="lt1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ng Soon"/>
              <a:buNone/>
              <a:defRPr sz="1800" b="0" i="0" u="none" strike="noStrike" cap="none">
                <a:solidFill>
                  <a:schemeClr val="lt1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ng Soon"/>
              <a:buNone/>
              <a:defRPr sz="1800" b="0" i="0" u="none" strike="noStrike" cap="none">
                <a:solidFill>
                  <a:schemeClr val="lt1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ng Soon"/>
              <a:buNone/>
              <a:defRPr sz="1800" b="0" i="0" u="none" strike="noStrike" cap="none">
                <a:solidFill>
                  <a:schemeClr val="lt1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ng Soon"/>
              <a:buNone/>
              <a:defRPr sz="1800" b="0" i="0" u="none" strike="noStrike" cap="none">
                <a:solidFill>
                  <a:schemeClr val="lt1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 lang="zh-MO" altLang="en-US" sz="4000" dirty="0">
              <a:latin typeface="Kirang Haerang" panose="02020500000000000000" charset="-127"/>
            </a:endParaRPr>
          </a:p>
        </p:txBody>
      </p:sp>
      <p:sp>
        <p:nvSpPr>
          <p:cNvPr id="421" name="Google Shape;421;p39"/>
          <p:cNvSpPr txBox="1">
            <a:spLocks noGrp="1"/>
          </p:cNvSpPr>
          <p:nvPr>
            <p:ph type="ctrTitle"/>
          </p:nvPr>
        </p:nvSpPr>
        <p:spPr>
          <a:xfrm>
            <a:off x="931050" y="824525"/>
            <a:ext cx="5517876" cy="125693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dirty="0">
                <a:solidFill>
                  <a:schemeClr val="lt1"/>
                </a:solidFill>
              </a:rPr>
              <a:t>Chapter 2</a:t>
            </a:r>
            <a:endParaRPr sz="8000" dirty="0">
              <a:solidFill>
                <a:schemeClr val="lt1"/>
              </a:solidFill>
            </a:endParaRPr>
          </a:p>
        </p:txBody>
      </p:sp>
      <p:sp>
        <p:nvSpPr>
          <p:cNvPr id="422" name="Google Shape;422;p39"/>
          <p:cNvSpPr txBox="1">
            <a:spLocks noGrp="1"/>
          </p:cNvSpPr>
          <p:nvPr>
            <p:ph type="subTitle" idx="1"/>
          </p:nvPr>
        </p:nvSpPr>
        <p:spPr>
          <a:xfrm>
            <a:off x="713229" y="3334931"/>
            <a:ext cx="72819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4800" b="1" dirty="0"/>
              <a:t>Mixed operations of addition and subtraction</a:t>
            </a:r>
            <a:endParaRPr sz="4800" b="1" dirty="0"/>
          </a:p>
        </p:txBody>
      </p:sp>
      <p:grpSp>
        <p:nvGrpSpPr>
          <p:cNvPr id="423" name="Google Shape;423;p39"/>
          <p:cNvGrpSpPr/>
          <p:nvPr/>
        </p:nvGrpSpPr>
        <p:grpSpPr>
          <a:xfrm>
            <a:off x="7679693" y="539490"/>
            <a:ext cx="829035" cy="876845"/>
            <a:chOff x="3576050" y="1905050"/>
            <a:chExt cx="306925" cy="324625"/>
          </a:xfrm>
        </p:grpSpPr>
        <p:sp>
          <p:nvSpPr>
            <p:cNvPr id="424" name="Google Shape;424;p39"/>
            <p:cNvSpPr/>
            <p:nvPr/>
          </p:nvSpPr>
          <p:spPr>
            <a:xfrm>
              <a:off x="3576050" y="1905050"/>
              <a:ext cx="306925" cy="324625"/>
            </a:xfrm>
            <a:custGeom>
              <a:avLst/>
              <a:gdLst/>
              <a:ahLst/>
              <a:cxnLst/>
              <a:rect l="l" t="t" r="r" b="b"/>
              <a:pathLst>
                <a:path w="12277" h="12985" extrusionOk="0">
                  <a:moveTo>
                    <a:pt x="8507" y="457"/>
                  </a:moveTo>
                  <a:cubicBezTo>
                    <a:pt x="8603" y="457"/>
                    <a:pt x="8703" y="472"/>
                    <a:pt x="8807" y="504"/>
                  </a:cubicBezTo>
                  <a:cubicBezTo>
                    <a:pt x="9274" y="671"/>
                    <a:pt x="9641" y="1172"/>
                    <a:pt x="9674" y="1739"/>
                  </a:cubicBezTo>
                  <a:cubicBezTo>
                    <a:pt x="9708" y="2506"/>
                    <a:pt x="9508" y="3140"/>
                    <a:pt x="9274" y="3807"/>
                  </a:cubicBezTo>
                  <a:cubicBezTo>
                    <a:pt x="9141" y="4174"/>
                    <a:pt x="8974" y="4541"/>
                    <a:pt x="8774" y="4874"/>
                  </a:cubicBezTo>
                  <a:cubicBezTo>
                    <a:pt x="8640" y="5141"/>
                    <a:pt x="8674" y="5241"/>
                    <a:pt x="8907" y="5375"/>
                  </a:cubicBezTo>
                  <a:cubicBezTo>
                    <a:pt x="9941" y="6008"/>
                    <a:pt x="10675" y="6909"/>
                    <a:pt x="11309" y="7910"/>
                  </a:cubicBezTo>
                  <a:cubicBezTo>
                    <a:pt x="11943" y="8877"/>
                    <a:pt x="11743" y="9844"/>
                    <a:pt x="11109" y="10712"/>
                  </a:cubicBezTo>
                  <a:cubicBezTo>
                    <a:pt x="10275" y="11913"/>
                    <a:pt x="8974" y="12580"/>
                    <a:pt x="7073" y="12580"/>
                  </a:cubicBezTo>
                  <a:cubicBezTo>
                    <a:pt x="6339" y="12546"/>
                    <a:pt x="5338" y="12213"/>
                    <a:pt x="4537" y="11379"/>
                  </a:cubicBezTo>
                  <a:cubicBezTo>
                    <a:pt x="4004" y="10845"/>
                    <a:pt x="3804" y="10178"/>
                    <a:pt x="3870" y="9411"/>
                  </a:cubicBezTo>
                  <a:cubicBezTo>
                    <a:pt x="3937" y="8910"/>
                    <a:pt x="4004" y="8410"/>
                    <a:pt x="4104" y="7910"/>
                  </a:cubicBezTo>
                  <a:cubicBezTo>
                    <a:pt x="4170" y="7576"/>
                    <a:pt x="4137" y="7543"/>
                    <a:pt x="3837" y="7476"/>
                  </a:cubicBezTo>
                  <a:cubicBezTo>
                    <a:pt x="2936" y="7176"/>
                    <a:pt x="2102" y="6742"/>
                    <a:pt x="1302" y="6209"/>
                  </a:cubicBezTo>
                  <a:cubicBezTo>
                    <a:pt x="1235" y="6175"/>
                    <a:pt x="1168" y="6075"/>
                    <a:pt x="1102" y="6042"/>
                  </a:cubicBezTo>
                  <a:cubicBezTo>
                    <a:pt x="301" y="5475"/>
                    <a:pt x="334" y="4874"/>
                    <a:pt x="801" y="4040"/>
                  </a:cubicBezTo>
                  <a:cubicBezTo>
                    <a:pt x="900" y="3868"/>
                    <a:pt x="1108" y="3768"/>
                    <a:pt x="1357" y="3768"/>
                  </a:cubicBezTo>
                  <a:cubicBezTo>
                    <a:pt x="1446" y="3768"/>
                    <a:pt x="1539" y="3781"/>
                    <a:pt x="1635" y="3807"/>
                  </a:cubicBezTo>
                  <a:cubicBezTo>
                    <a:pt x="2302" y="3974"/>
                    <a:pt x="2936" y="4341"/>
                    <a:pt x="3470" y="4808"/>
                  </a:cubicBezTo>
                  <a:cubicBezTo>
                    <a:pt x="3970" y="5208"/>
                    <a:pt x="4437" y="5708"/>
                    <a:pt x="4904" y="6209"/>
                  </a:cubicBezTo>
                  <a:cubicBezTo>
                    <a:pt x="5010" y="6297"/>
                    <a:pt x="5088" y="6338"/>
                    <a:pt x="5167" y="6338"/>
                  </a:cubicBezTo>
                  <a:cubicBezTo>
                    <a:pt x="5238" y="6338"/>
                    <a:pt x="5310" y="6305"/>
                    <a:pt x="5405" y="6242"/>
                  </a:cubicBezTo>
                  <a:cubicBezTo>
                    <a:pt x="5538" y="6142"/>
                    <a:pt x="5705" y="5975"/>
                    <a:pt x="5872" y="5875"/>
                  </a:cubicBezTo>
                  <a:cubicBezTo>
                    <a:pt x="6239" y="5742"/>
                    <a:pt x="6505" y="5641"/>
                    <a:pt x="6839" y="5541"/>
                  </a:cubicBezTo>
                  <a:cubicBezTo>
                    <a:pt x="7139" y="5475"/>
                    <a:pt x="7173" y="5408"/>
                    <a:pt x="7106" y="5141"/>
                  </a:cubicBezTo>
                  <a:cubicBezTo>
                    <a:pt x="6872" y="4407"/>
                    <a:pt x="6772" y="3673"/>
                    <a:pt x="6806" y="2906"/>
                  </a:cubicBezTo>
                  <a:cubicBezTo>
                    <a:pt x="6839" y="2206"/>
                    <a:pt x="7006" y="1539"/>
                    <a:pt x="7506" y="1005"/>
                  </a:cubicBezTo>
                  <a:cubicBezTo>
                    <a:pt x="7775" y="709"/>
                    <a:pt x="8108" y="457"/>
                    <a:pt x="8507" y="457"/>
                  </a:cubicBezTo>
                  <a:close/>
                  <a:moveTo>
                    <a:pt x="8515" y="1"/>
                  </a:moveTo>
                  <a:cubicBezTo>
                    <a:pt x="8226" y="1"/>
                    <a:pt x="7925" y="88"/>
                    <a:pt x="7640" y="271"/>
                  </a:cubicBezTo>
                  <a:cubicBezTo>
                    <a:pt x="7339" y="504"/>
                    <a:pt x="7106" y="771"/>
                    <a:pt x="6906" y="1071"/>
                  </a:cubicBezTo>
                  <a:cubicBezTo>
                    <a:pt x="6305" y="1939"/>
                    <a:pt x="6339" y="2940"/>
                    <a:pt x="6439" y="3940"/>
                  </a:cubicBezTo>
                  <a:cubicBezTo>
                    <a:pt x="6472" y="4341"/>
                    <a:pt x="6572" y="4707"/>
                    <a:pt x="6606" y="5008"/>
                  </a:cubicBezTo>
                  <a:cubicBezTo>
                    <a:pt x="6105" y="5241"/>
                    <a:pt x="5672" y="5508"/>
                    <a:pt x="5305" y="5675"/>
                  </a:cubicBezTo>
                  <a:cubicBezTo>
                    <a:pt x="4938" y="5275"/>
                    <a:pt x="4504" y="4908"/>
                    <a:pt x="4104" y="4574"/>
                  </a:cubicBezTo>
                  <a:cubicBezTo>
                    <a:pt x="3437" y="4040"/>
                    <a:pt x="2736" y="3573"/>
                    <a:pt x="1902" y="3340"/>
                  </a:cubicBezTo>
                  <a:cubicBezTo>
                    <a:pt x="1704" y="3279"/>
                    <a:pt x="1512" y="3239"/>
                    <a:pt x="1331" y="3239"/>
                  </a:cubicBezTo>
                  <a:cubicBezTo>
                    <a:pt x="1116" y="3239"/>
                    <a:pt x="916" y="3295"/>
                    <a:pt x="735" y="3440"/>
                  </a:cubicBezTo>
                  <a:cubicBezTo>
                    <a:pt x="234" y="3907"/>
                    <a:pt x="1" y="4507"/>
                    <a:pt x="68" y="5108"/>
                  </a:cubicBezTo>
                  <a:cubicBezTo>
                    <a:pt x="101" y="5608"/>
                    <a:pt x="434" y="6008"/>
                    <a:pt x="801" y="6342"/>
                  </a:cubicBezTo>
                  <a:cubicBezTo>
                    <a:pt x="1602" y="6942"/>
                    <a:pt x="2469" y="7376"/>
                    <a:pt x="3437" y="7710"/>
                  </a:cubicBezTo>
                  <a:cubicBezTo>
                    <a:pt x="3603" y="7810"/>
                    <a:pt x="3637" y="7876"/>
                    <a:pt x="3603" y="8043"/>
                  </a:cubicBezTo>
                  <a:cubicBezTo>
                    <a:pt x="3503" y="8377"/>
                    <a:pt x="3470" y="8677"/>
                    <a:pt x="3437" y="9011"/>
                  </a:cubicBezTo>
                  <a:cubicBezTo>
                    <a:pt x="3303" y="10178"/>
                    <a:pt x="3603" y="11212"/>
                    <a:pt x="4571" y="11979"/>
                  </a:cubicBezTo>
                  <a:cubicBezTo>
                    <a:pt x="5415" y="12662"/>
                    <a:pt x="6430" y="12984"/>
                    <a:pt x="7444" y="12984"/>
                  </a:cubicBezTo>
                  <a:cubicBezTo>
                    <a:pt x="9155" y="12984"/>
                    <a:pt x="10863" y="12066"/>
                    <a:pt x="11743" y="10412"/>
                  </a:cubicBezTo>
                  <a:cubicBezTo>
                    <a:pt x="12276" y="9411"/>
                    <a:pt x="12243" y="8477"/>
                    <a:pt x="11609" y="7509"/>
                  </a:cubicBezTo>
                  <a:lnTo>
                    <a:pt x="11242" y="7009"/>
                  </a:lnTo>
                  <a:cubicBezTo>
                    <a:pt x="10642" y="6242"/>
                    <a:pt x="10008" y="5541"/>
                    <a:pt x="9241" y="5008"/>
                  </a:cubicBezTo>
                  <a:cubicBezTo>
                    <a:pt x="9474" y="4474"/>
                    <a:pt x="9674" y="3907"/>
                    <a:pt x="9841" y="3340"/>
                  </a:cubicBezTo>
                  <a:cubicBezTo>
                    <a:pt x="10108" y="2673"/>
                    <a:pt x="10241" y="1939"/>
                    <a:pt x="10008" y="1238"/>
                  </a:cubicBezTo>
                  <a:cubicBezTo>
                    <a:pt x="9776" y="450"/>
                    <a:pt x="9174" y="1"/>
                    <a:pt x="8515" y="1"/>
                  </a:cubicBezTo>
                  <a:close/>
                </a:path>
              </a:pathLst>
            </a:custGeom>
            <a:solidFill>
              <a:srgbClr val="FE76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9"/>
            <p:cNvSpPr/>
            <p:nvPr/>
          </p:nvSpPr>
          <p:spPr>
            <a:xfrm>
              <a:off x="3730325" y="2130100"/>
              <a:ext cx="82600" cy="51100"/>
            </a:xfrm>
            <a:custGeom>
              <a:avLst/>
              <a:gdLst/>
              <a:ahLst/>
              <a:cxnLst/>
              <a:rect l="l" t="t" r="r" b="b"/>
              <a:pathLst>
                <a:path w="3304" h="2044" extrusionOk="0">
                  <a:moveTo>
                    <a:pt x="3061" y="0"/>
                  </a:moveTo>
                  <a:cubicBezTo>
                    <a:pt x="2947" y="0"/>
                    <a:pt x="2892" y="70"/>
                    <a:pt x="2836" y="209"/>
                  </a:cubicBezTo>
                  <a:cubicBezTo>
                    <a:pt x="2641" y="1063"/>
                    <a:pt x="1911" y="1542"/>
                    <a:pt x="1154" y="1542"/>
                  </a:cubicBezTo>
                  <a:cubicBezTo>
                    <a:pt x="876" y="1542"/>
                    <a:pt x="594" y="1477"/>
                    <a:pt x="334" y="1343"/>
                  </a:cubicBezTo>
                  <a:cubicBezTo>
                    <a:pt x="322" y="1336"/>
                    <a:pt x="307" y="1334"/>
                    <a:pt x="289" y="1334"/>
                  </a:cubicBezTo>
                  <a:cubicBezTo>
                    <a:pt x="217" y="1334"/>
                    <a:pt x="109" y="1383"/>
                    <a:pt x="1" y="1410"/>
                  </a:cubicBezTo>
                  <a:cubicBezTo>
                    <a:pt x="101" y="1510"/>
                    <a:pt x="101" y="1676"/>
                    <a:pt x="168" y="1710"/>
                  </a:cubicBezTo>
                  <a:cubicBezTo>
                    <a:pt x="501" y="1843"/>
                    <a:pt x="835" y="1977"/>
                    <a:pt x="1168" y="2043"/>
                  </a:cubicBezTo>
                  <a:lnTo>
                    <a:pt x="1168" y="1977"/>
                  </a:lnTo>
                  <a:cubicBezTo>
                    <a:pt x="1302" y="1977"/>
                    <a:pt x="1435" y="1910"/>
                    <a:pt x="1569" y="1910"/>
                  </a:cubicBezTo>
                  <a:cubicBezTo>
                    <a:pt x="2336" y="1810"/>
                    <a:pt x="3103" y="1076"/>
                    <a:pt x="3270" y="342"/>
                  </a:cubicBezTo>
                  <a:cubicBezTo>
                    <a:pt x="3270" y="209"/>
                    <a:pt x="3303" y="42"/>
                    <a:pt x="3136" y="9"/>
                  </a:cubicBezTo>
                  <a:cubicBezTo>
                    <a:pt x="3109" y="3"/>
                    <a:pt x="3084" y="0"/>
                    <a:pt x="3061" y="0"/>
                  </a:cubicBezTo>
                  <a:close/>
                </a:path>
              </a:pathLst>
            </a:custGeom>
            <a:solidFill>
              <a:srgbClr val="FE76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9"/>
            <p:cNvSpPr/>
            <p:nvPr/>
          </p:nvSpPr>
          <p:spPr>
            <a:xfrm>
              <a:off x="3772025" y="2082350"/>
              <a:ext cx="24225" cy="34625"/>
            </a:xfrm>
            <a:custGeom>
              <a:avLst/>
              <a:gdLst/>
              <a:ahLst/>
              <a:cxnLst/>
              <a:rect l="l" t="t" r="r" b="b"/>
              <a:pathLst>
                <a:path w="969" h="1385" extrusionOk="0">
                  <a:moveTo>
                    <a:pt x="255" y="0"/>
                  </a:moveTo>
                  <a:cubicBezTo>
                    <a:pt x="201" y="0"/>
                    <a:pt x="151" y="17"/>
                    <a:pt x="134" y="51"/>
                  </a:cubicBezTo>
                  <a:cubicBezTo>
                    <a:pt x="101" y="84"/>
                    <a:pt x="1" y="251"/>
                    <a:pt x="67" y="284"/>
                  </a:cubicBezTo>
                  <a:lnTo>
                    <a:pt x="568" y="1285"/>
                  </a:lnTo>
                  <a:cubicBezTo>
                    <a:pt x="568" y="1318"/>
                    <a:pt x="735" y="1385"/>
                    <a:pt x="801" y="1385"/>
                  </a:cubicBezTo>
                  <a:cubicBezTo>
                    <a:pt x="835" y="1385"/>
                    <a:pt x="901" y="1285"/>
                    <a:pt x="968" y="1218"/>
                  </a:cubicBezTo>
                  <a:cubicBezTo>
                    <a:pt x="768" y="784"/>
                    <a:pt x="601" y="417"/>
                    <a:pt x="401" y="51"/>
                  </a:cubicBezTo>
                  <a:cubicBezTo>
                    <a:pt x="368" y="17"/>
                    <a:pt x="309" y="0"/>
                    <a:pt x="255" y="0"/>
                  </a:cubicBezTo>
                  <a:close/>
                </a:path>
              </a:pathLst>
            </a:custGeom>
            <a:solidFill>
              <a:srgbClr val="FE76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9"/>
            <p:cNvSpPr/>
            <p:nvPr/>
          </p:nvSpPr>
          <p:spPr>
            <a:xfrm>
              <a:off x="3720325" y="2104450"/>
              <a:ext cx="24200" cy="33825"/>
            </a:xfrm>
            <a:custGeom>
              <a:avLst/>
              <a:gdLst/>
              <a:ahLst/>
              <a:cxnLst/>
              <a:rect l="l" t="t" r="r" b="b"/>
              <a:pathLst>
                <a:path w="968" h="1353" extrusionOk="0">
                  <a:moveTo>
                    <a:pt x="301" y="0"/>
                  </a:moveTo>
                  <a:cubicBezTo>
                    <a:pt x="67" y="0"/>
                    <a:pt x="1" y="167"/>
                    <a:pt x="34" y="334"/>
                  </a:cubicBezTo>
                  <a:cubicBezTo>
                    <a:pt x="167" y="601"/>
                    <a:pt x="301" y="868"/>
                    <a:pt x="468" y="1168"/>
                  </a:cubicBezTo>
                  <a:cubicBezTo>
                    <a:pt x="522" y="1249"/>
                    <a:pt x="598" y="1353"/>
                    <a:pt x="714" y="1353"/>
                  </a:cubicBezTo>
                  <a:cubicBezTo>
                    <a:pt x="741" y="1353"/>
                    <a:pt x="770" y="1347"/>
                    <a:pt x="801" y="1335"/>
                  </a:cubicBezTo>
                  <a:cubicBezTo>
                    <a:pt x="968" y="1235"/>
                    <a:pt x="968" y="1068"/>
                    <a:pt x="868" y="934"/>
                  </a:cubicBezTo>
                  <a:cubicBezTo>
                    <a:pt x="734" y="701"/>
                    <a:pt x="634" y="401"/>
                    <a:pt x="468" y="167"/>
                  </a:cubicBezTo>
                  <a:cubicBezTo>
                    <a:pt x="401" y="67"/>
                    <a:pt x="334" y="34"/>
                    <a:pt x="301" y="0"/>
                  </a:cubicBezTo>
                  <a:close/>
                </a:path>
              </a:pathLst>
            </a:custGeom>
            <a:solidFill>
              <a:srgbClr val="FE76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8" name="Google Shape;428;p39"/>
          <p:cNvGrpSpPr/>
          <p:nvPr/>
        </p:nvGrpSpPr>
        <p:grpSpPr>
          <a:xfrm rot="501425">
            <a:off x="8112335" y="3370773"/>
            <a:ext cx="537597" cy="607667"/>
            <a:chOff x="3629425" y="2357975"/>
            <a:chExt cx="184325" cy="208350"/>
          </a:xfrm>
        </p:grpSpPr>
        <p:sp>
          <p:nvSpPr>
            <p:cNvPr id="429" name="Google Shape;429;p39"/>
            <p:cNvSpPr/>
            <p:nvPr/>
          </p:nvSpPr>
          <p:spPr>
            <a:xfrm>
              <a:off x="3717000" y="2432025"/>
              <a:ext cx="96750" cy="134300"/>
            </a:xfrm>
            <a:custGeom>
              <a:avLst/>
              <a:gdLst/>
              <a:ahLst/>
              <a:cxnLst/>
              <a:rect l="l" t="t" r="r" b="b"/>
              <a:pathLst>
                <a:path w="3870" h="5372" extrusionOk="0">
                  <a:moveTo>
                    <a:pt x="1033" y="0"/>
                  </a:moveTo>
                  <a:cubicBezTo>
                    <a:pt x="1021" y="0"/>
                    <a:pt x="1010" y="2"/>
                    <a:pt x="1001" y="7"/>
                  </a:cubicBezTo>
                  <a:cubicBezTo>
                    <a:pt x="901" y="74"/>
                    <a:pt x="834" y="240"/>
                    <a:pt x="834" y="340"/>
                  </a:cubicBezTo>
                  <a:cubicBezTo>
                    <a:pt x="801" y="507"/>
                    <a:pt x="834" y="674"/>
                    <a:pt x="867" y="841"/>
                  </a:cubicBezTo>
                  <a:cubicBezTo>
                    <a:pt x="1034" y="1641"/>
                    <a:pt x="801" y="2242"/>
                    <a:pt x="200" y="2775"/>
                  </a:cubicBezTo>
                  <a:cubicBezTo>
                    <a:pt x="67" y="2842"/>
                    <a:pt x="0" y="3076"/>
                    <a:pt x="0" y="3176"/>
                  </a:cubicBezTo>
                  <a:cubicBezTo>
                    <a:pt x="34" y="3409"/>
                    <a:pt x="234" y="3409"/>
                    <a:pt x="467" y="3409"/>
                  </a:cubicBezTo>
                  <a:lnTo>
                    <a:pt x="534" y="3409"/>
                  </a:lnTo>
                  <a:cubicBezTo>
                    <a:pt x="594" y="3401"/>
                    <a:pt x="651" y="3397"/>
                    <a:pt x="707" y="3397"/>
                  </a:cubicBezTo>
                  <a:cubicBezTo>
                    <a:pt x="1086" y="3397"/>
                    <a:pt x="1373" y="3590"/>
                    <a:pt x="1635" y="3910"/>
                  </a:cubicBezTo>
                  <a:cubicBezTo>
                    <a:pt x="1801" y="4110"/>
                    <a:pt x="1902" y="4343"/>
                    <a:pt x="2068" y="4610"/>
                  </a:cubicBezTo>
                  <a:cubicBezTo>
                    <a:pt x="2235" y="4810"/>
                    <a:pt x="2402" y="5044"/>
                    <a:pt x="2635" y="5277"/>
                  </a:cubicBezTo>
                  <a:cubicBezTo>
                    <a:pt x="2674" y="5342"/>
                    <a:pt x="2724" y="5372"/>
                    <a:pt x="2775" y="5372"/>
                  </a:cubicBezTo>
                  <a:cubicBezTo>
                    <a:pt x="2855" y="5372"/>
                    <a:pt x="2941" y="5299"/>
                    <a:pt x="3002" y="5177"/>
                  </a:cubicBezTo>
                  <a:cubicBezTo>
                    <a:pt x="3036" y="5110"/>
                    <a:pt x="3069" y="4977"/>
                    <a:pt x="3069" y="4910"/>
                  </a:cubicBezTo>
                  <a:cubicBezTo>
                    <a:pt x="3069" y="4577"/>
                    <a:pt x="3036" y="4277"/>
                    <a:pt x="3002" y="3976"/>
                  </a:cubicBezTo>
                  <a:cubicBezTo>
                    <a:pt x="2902" y="3443"/>
                    <a:pt x="3002" y="2909"/>
                    <a:pt x="3536" y="2575"/>
                  </a:cubicBezTo>
                  <a:cubicBezTo>
                    <a:pt x="3669" y="2475"/>
                    <a:pt x="3736" y="2308"/>
                    <a:pt x="3870" y="2142"/>
                  </a:cubicBezTo>
                  <a:cubicBezTo>
                    <a:pt x="3703" y="2008"/>
                    <a:pt x="3636" y="1908"/>
                    <a:pt x="3536" y="1808"/>
                  </a:cubicBezTo>
                  <a:cubicBezTo>
                    <a:pt x="3436" y="1775"/>
                    <a:pt x="3202" y="1775"/>
                    <a:pt x="3036" y="1775"/>
                  </a:cubicBezTo>
                  <a:cubicBezTo>
                    <a:pt x="2602" y="1775"/>
                    <a:pt x="2302" y="1575"/>
                    <a:pt x="2035" y="1241"/>
                  </a:cubicBezTo>
                  <a:cubicBezTo>
                    <a:pt x="1935" y="1074"/>
                    <a:pt x="1835" y="907"/>
                    <a:pt x="1768" y="741"/>
                  </a:cubicBezTo>
                  <a:cubicBezTo>
                    <a:pt x="1635" y="507"/>
                    <a:pt x="1501" y="307"/>
                    <a:pt x="1334" y="140"/>
                  </a:cubicBezTo>
                  <a:cubicBezTo>
                    <a:pt x="1248" y="83"/>
                    <a:pt x="1112" y="0"/>
                    <a:pt x="1033" y="0"/>
                  </a:cubicBezTo>
                  <a:close/>
                </a:path>
              </a:pathLst>
            </a:custGeom>
            <a:solidFill>
              <a:srgbClr val="FEBF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39"/>
            <p:cNvSpPr/>
            <p:nvPr/>
          </p:nvSpPr>
          <p:spPr>
            <a:xfrm>
              <a:off x="3629425" y="2357975"/>
              <a:ext cx="58400" cy="83400"/>
            </a:xfrm>
            <a:custGeom>
              <a:avLst/>
              <a:gdLst/>
              <a:ahLst/>
              <a:cxnLst/>
              <a:rect l="l" t="t" r="r" b="b"/>
              <a:pathLst>
                <a:path w="2336" h="3336" extrusionOk="0">
                  <a:moveTo>
                    <a:pt x="601" y="0"/>
                  </a:moveTo>
                  <a:cubicBezTo>
                    <a:pt x="601" y="200"/>
                    <a:pt x="501" y="334"/>
                    <a:pt x="534" y="467"/>
                  </a:cubicBezTo>
                  <a:cubicBezTo>
                    <a:pt x="634" y="934"/>
                    <a:pt x="501" y="1334"/>
                    <a:pt x="167" y="1668"/>
                  </a:cubicBezTo>
                  <a:cubicBezTo>
                    <a:pt x="101" y="1768"/>
                    <a:pt x="34" y="1901"/>
                    <a:pt x="1" y="2035"/>
                  </a:cubicBezTo>
                  <a:cubicBezTo>
                    <a:pt x="134" y="2068"/>
                    <a:pt x="201" y="2135"/>
                    <a:pt x="334" y="2202"/>
                  </a:cubicBezTo>
                  <a:cubicBezTo>
                    <a:pt x="411" y="2184"/>
                    <a:pt x="481" y="2176"/>
                    <a:pt x="544" y="2176"/>
                  </a:cubicBezTo>
                  <a:cubicBezTo>
                    <a:pt x="839" y="2176"/>
                    <a:pt x="1003" y="2355"/>
                    <a:pt x="1168" y="2602"/>
                  </a:cubicBezTo>
                  <a:cubicBezTo>
                    <a:pt x="1302" y="2802"/>
                    <a:pt x="1435" y="3002"/>
                    <a:pt x="1535" y="3169"/>
                  </a:cubicBezTo>
                  <a:cubicBezTo>
                    <a:pt x="1602" y="3269"/>
                    <a:pt x="1702" y="3302"/>
                    <a:pt x="1802" y="3336"/>
                  </a:cubicBezTo>
                  <a:cubicBezTo>
                    <a:pt x="1835" y="3236"/>
                    <a:pt x="1935" y="3136"/>
                    <a:pt x="1935" y="3002"/>
                  </a:cubicBezTo>
                  <a:cubicBezTo>
                    <a:pt x="1935" y="2802"/>
                    <a:pt x="1869" y="2569"/>
                    <a:pt x="1835" y="2335"/>
                  </a:cubicBezTo>
                  <a:cubicBezTo>
                    <a:pt x="1835" y="2068"/>
                    <a:pt x="1869" y="1868"/>
                    <a:pt x="2136" y="1635"/>
                  </a:cubicBezTo>
                  <a:cubicBezTo>
                    <a:pt x="2202" y="1568"/>
                    <a:pt x="2269" y="1434"/>
                    <a:pt x="2336" y="1301"/>
                  </a:cubicBezTo>
                  <a:cubicBezTo>
                    <a:pt x="2202" y="1234"/>
                    <a:pt x="2102" y="1134"/>
                    <a:pt x="1969" y="1134"/>
                  </a:cubicBezTo>
                  <a:cubicBezTo>
                    <a:pt x="1535" y="1134"/>
                    <a:pt x="1302" y="934"/>
                    <a:pt x="1135" y="600"/>
                  </a:cubicBezTo>
                  <a:cubicBezTo>
                    <a:pt x="1101" y="500"/>
                    <a:pt x="1035" y="400"/>
                    <a:pt x="968" y="300"/>
                  </a:cubicBezTo>
                  <a:cubicBezTo>
                    <a:pt x="835" y="200"/>
                    <a:pt x="701" y="100"/>
                    <a:pt x="601" y="0"/>
                  </a:cubicBezTo>
                  <a:close/>
                </a:path>
              </a:pathLst>
            </a:custGeom>
            <a:solidFill>
              <a:srgbClr val="FE70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1" name="Google Shape;431;p39"/>
          <p:cNvSpPr/>
          <p:nvPr/>
        </p:nvSpPr>
        <p:spPr>
          <a:xfrm>
            <a:off x="517630" y="2640950"/>
            <a:ext cx="391198" cy="451111"/>
          </a:xfrm>
          <a:custGeom>
            <a:avLst/>
            <a:gdLst/>
            <a:ahLst/>
            <a:cxnLst/>
            <a:rect l="l" t="t" r="r" b="b"/>
            <a:pathLst>
              <a:path w="4538" h="5233" extrusionOk="0">
                <a:moveTo>
                  <a:pt x="1836" y="429"/>
                </a:moveTo>
                <a:cubicBezTo>
                  <a:pt x="1902" y="563"/>
                  <a:pt x="2002" y="629"/>
                  <a:pt x="2002" y="763"/>
                </a:cubicBezTo>
                <a:cubicBezTo>
                  <a:pt x="2102" y="963"/>
                  <a:pt x="2169" y="1130"/>
                  <a:pt x="2236" y="1330"/>
                </a:cubicBezTo>
                <a:cubicBezTo>
                  <a:pt x="2503" y="1930"/>
                  <a:pt x="2903" y="2330"/>
                  <a:pt x="3570" y="2497"/>
                </a:cubicBezTo>
                <a:cubicBezTo>
                  <a:pt x="3603" y="2497"/>
                  <a:pt x="3704" y="2564"/>
                  <a:pt x="3837" y="2597"/>
                </a:cubicBezTo>
                <a:cubicBezTo>
                  <a:pt x="3170" y="2931"/>
                  <a:pt x="2603" y="3331"/>
                  <a:pt x="2703" y="4098"/>
                </a:cubicBezTo>
                <a:cubicBezTo>
                  <a:pt x="2403" y="3798"/>
                  <a:pt x="2169" y="3431"/>
                  <a:pt x="1836" y="3231"/>
                </a:cubicBezTo>
                <a:cubicBezTo>
                  <a:pt x="1502" y="2998"/>
                  <a:pt x="1068" y="2931"/>
                  <a:pt x="668" y="2764"/>
                </a:cubicBezTo>
                <a:cubicBezTo>
                  <a:pt x="835" y="2697"/>
                  <a:pt x="935" y="2564"/>
                  <a:pt x="1102" y="2464"/>
                </a:cubicBezTo>
                <a:cubicBezTo>
                  <a:pt x="1602" y="2197"/>
                  <a:pt x="1769" y="1763"/>
                  <a:pt x="1735" y="1230"/>
                </a:cubicBezTo>
                <a:lnTo>
                  <a:pt x="1735" y="462"/>
                </a:lnTo>
                <a:cubicBezTo>
                  <a:pt x="1769" y="462"/>
                  <a:pt x="1769" y="429"/>
                  <a:pt x="1836" y="429"/>
                </a:cubicBezTo>
                <a:close/>
                <a:moveTo>
                  <a:pt x="1743" y="0"/>
                </a:moveTo>
                <a:cubicBezTo>
                  <a:pt x="1530" y="0"/>
                  <a:pt x="1358" y="171"/>
                  <a:pt x="1335" y="462"/>
                </a:cubicBezTo>
                <a:cubicBezTo>
                  <a:pt x="1268" y="729"/>
                  <a:pt x="1268" y="1030"/>
                  <a:pt x="1335" y="1263"/>
                </a:cubicBezTo>
                <a:cubicBezTo>
                  <a:pt x="1369" y="1697"/>
                  <a:pt x="1202" y="1964"/>
                  <a:pt x="835" y="2197"/>
                </a:cubicBezTo>
                <a:cubicBezTo>
                  <a:pt x="601" y="2297"/>
                  <a:pt x="435" y="2431"/>
                  <a:pt x="268" y="2564"/>
                </a:cubicBezTo>
                <a:cubicBezTo>
                  <a:pt x="1" y="2797"/>
                  <a:pt x="68" y="3098"/>
                  <a:pt x="401" y="3231"/>
                </a:cubicBezTo>
                <a:cubicBezTo>
                  <a:pt x="535" y="3264"/>
                  <a:pt x="701" y="3298"/>
                  <a:pt x="835" y="3298"/>
                </a:cubicBezTo>
                <a:cubicBezTo>
                  <a:pt x="1569" y="3398"/>
                  <a:pt x="2069" y="3798"/>
                  <a:pt x="2369" y="4532"/>
                </a:cubicBezTo>
                <a:cubicBezTo>
                  <a:pt x="2436" y="4766"/>
                  <a:pt x="2669" y="4966"/>
                  <a:pt x="2836" y="5233"/>
                </a:cubicBezTo>
                <a:cubicBezTo>
                  <a:pt x="3170" y="4899"/>
                  <a:pt x="3203" y="4532"/>
                  <a:pt x="3237" y="4065"/>
                </a:cubicBezTo>
                <a:cubicBezTo>
                  <a:pt x="3203" y="3631"/>
                  <a:pt x="3403" y="3331"/>
                  <a:pt x="3770" y="3131"/>
                </a:cubicBezTo>
                <a:cubicBezTo>
                  <a:pt x="3937" y="3064"/>
                  <a:pt x="4104" y="2964"/>
                  <a:pt x="4271" y="2864"/>
                </a:cubicBezTo>
                <a:cubicBezTo>
                  <a:pt x="4537" y="2697"/>
                  <a:pt x="4537" y="2364"/>
                  <a:pt x="4204" y="2230"/>
                </a:cubicBezTo>
                <a:cubicBezTo>
                  <a:pt x="4037" y="2130"/>
                  <a:pt x="3870" y="2097"/>
                  <a:pt x="3704" y="2064"/>
                </a:cubicBezTo>
                <a:cubicBezTo>
                  <a:pt x="3270" y="1964"/>
                  <a:pt x="3003" y="1730"/>
                  <a:pt x="2770" y="1363"/>
                </a:cubicBezTo>
                <a:cubicBezTo>
                  <a:pt x="2669" y="1130"/>
                  <a:pt x="2603" y="929"/>
                  <a:pt x="2503" y="729"/>
                </a:cubicBezTo>
                <a:cubicBezTo>
                  <a:pt x="2403" y="529"/>
                  <a:pt x="2236" y="296"/>
                  <a:pt x="2069" y="129"/>
                </a:cubicBezTo>
                <a:cubicBezTo>
                  <a:pt x="1959" y="41"/>
                  <a:pt x="1846" y="0"/>
                  <a:pt x="1743" y="0"/>
                </a:cubicBezTo>
                <a:close/>
              </a:path>
            </a:pathLst>
          </a:custGeom>
          <a:solidFill>
            <a:srgbClr val="FEC00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9"/>
          <p:cNvSpPr/>
          <p:nvPr/>
        </p:nvSpPr>
        <p:spPr>
          <a:xfrm>
            <a:off x="350050" y="4372491"/>
            <a:ext cx="290511" cy="337062"/>
          </a:xfrm>
          <a:custGeom>
            <a:avLst/>
            <a:gdLst/>
            <a:ahLst/>
            <a:cxnLst/>
            <a:rect l="l" t="t" r="r" b="b"/>
            <a:pathLst>
              <a:path w="3370" h="3910" extrusionOk="0">
                <a:moveTo>
                  <a:pt x="1167" y="0"/>
                </a:moveTo>
                <a:cubicBezTo>
                  <a:pt x="1154" y="0"/>
                  <a:pt x="1143" y="2"/>
                  <a:pt x="1134" y="7"/>
                </a:cubicBezTo>
                <a:cubicBezTo>
                  <a:pt x="1034" y="73"/>
                  <a:pt x="1001" y="174"/>
                  <a:pt x="967" y="307"/>
                </a:cubicBezTo>
                <a:cubicBezTo>
                  <a:pt x="934" y="407"/>
                  <a:pt x="967" y="507"/>
                  <a:pt x="967" y="641"/>
                </a:cubicBezTo>
                <a:cubicBezTo>
                  <a:pt x="1101" y="1241"/>
                  <a:pt x="867" y="1641"/>
                  <a:pt x="334" y="1908"/>
                </a:cubicBezTo>
                <a:cubicBezTo>
                  <a:pt x="200" y="1941"/>
                  <a:pt x="133" y="2108"/>
                  <a:pt x="0" y="2242"/>
                </a:cubicBezTo>
                <a:cubicBezTo>
                  <a:pt x="167" y="2275"/>
                  <a:pt x="300" y="2375"/>
                  <a:pt x="467" y="2408"/>
                </a:cubicBezTo>
                <a:cubicBezTo>
                  <a:pt x="1168" y="2509"/>
                  <a:pt x="1635" y="2842"/>
                  <a:pt x="1868" y="3509"/>
                </a:cubicBezTo>
                <a:cubicBezTo>
                  <a:pt x="1935" y="3643"/>
                  <a:pt x="2001" y="3776"/>
                  <a:pt x="2102" y="3910"/>
                </a:cubicBezTo>
                <a:lnTo>
                  <a:pt x="2168" y="3910"/>
                </a:lnTo>
                <a:cubicBezTo>
                  <a:pt x="2202" y="3743"/>
                  <a:pt x="2268" y="3576"/>
                  <a:pt x="2268" y="3443"/>
                </a:cubicBezTo>
                <a:cubicBezTo>
                  <a:pt x="2168" y="2842"/>
                  <a:pt x="2468" y="2475"/>
                  <a:pt x="2969" y="2242"/>
                </a:cubicBezTo>
                <a:cubicBezTo>
                  <a:pt x="3102" y="2142"/>
                  <a:pt x="3202" y="2075"/>
                  <a:pt x="3369" y="1941"/>
                </a:cubicBezTo>
                <a:cubicBezTo>
                  <a:pt x="3202" y="1908"/>
                  <a:pt x="3102" y="1808"/>
                  <a:pt x="2935" y="1775"/>
                </a:cubicBezTo>
                <a:cubicBezTo>
                  <a:pt x="2268" y="1641"/>
                  <a:pt x="1868" y="1241"/>
                  <a:pt x="1668" y="607"/>
                </a:cubicBezTo>
                <a:cubicBezTo>
                  <a:pt x="1635" y="440"/>
                  <a:pt x="1534" y="274"/>
                  <a:pt x="1434" y="140"/>
                </a:cubicBezTo>
                <a:cubicBezTo>
                  <a:pt x="1377" y="83"/>
                  <a:pt x="1245" y="0"/>
                  <a:pt x="1167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" name="Picture 2" descr="https://cdn-icons-png.flaticon.com/512/261/261957.png">
            <a:extLst>
              <a:ext uri="{FF2B5EF4-FFF2-40B4-BE49-F238E27FC236}">
                <a16:creationId xmlns:a16="http://schemas.microsoft.com/office/drawing/2014/main" id="{A5953EFF-9F72-4BA4-BC37-35C167DFA5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0449" y="1179721"/>
            <a:ext cx="2217420" cy="2217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2">
            <a:extLst>
              <a:ext uri="{FF2B5EF4-FFF2-40B4-BE49-F238E27FC236}">
                <a16:creationId xmlns:a16="http://schemas.microsoft.com/office/drawing/2014/main" id="{1753E486-E983-4A21-9973-8454D6DECDB1}"/>
              </a:ext>
            </a:extLst>
          </p:cNvPr>
          <p:cNvSpPr txBox="1">
            <a:spLocks/>
          </p:cNvSpPr>
          <p:nvPr/>
        </p:nvSpPr>
        <p:spPr>
          <a:xfrm>
            <a:off x="230550" y="0"/>
            <a:ext cx="4341450" cy="107912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54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Book p.5</a:t>
            </a:r>
            <a:endParaRPr lang="zh-MO" altLang="en-US" sz="5400" dirty="0">
              <a:solidFill>
                <a:schemeClr val="bg1"/>
              </a:solidFill>
              <a:latin typeface="Love Ya Like A Sister" panose="02020500000000000000" charset="0"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84FCA3C5-9CBC-4C6F-B046-51645325D6D9}"/>
              </a:ext>
            </a:extLst>
          </p:cNvPr>
          <p:cNvSpPr txBox="1">
            <a:spLocks/>
          </p:cNvSpPr>
          <p:nvPr/>
        </p:nvSpPr>
        <p:spPr>
          <a:xfrm>
            <a:off x="230550" y="1143000"/>
            <a:ext cx="8753430" cy="191262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32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2. John has 7 red balloons and 2 green balloons. Peter has 5 balloons. How many more balloons does John have than Peter?</a:t>
            </a:r>
            <a:endParaRPr lang="zh-MO" altLang="en-US" sz="3200" dirty="0">
              <a:solidFill>
                <a:schemeClr val="bg1"/>
              </a:solidFill>
              <a:latin typeface="Love Ya Like A Sister" panose="02020500000000000000" charset="0"/>
            </a:endParaRPr>
          </a:p>
        </p:txBody>
      </p:sp>
      <p:sp>
        <p:nvSpPr>
          <p:cNvPr id="4" name="標題 2">
            <a:extLst>
              <a:ext uri="{FF2B5EF4-FFF2-40B4-BE49-F238E27FC236}">
                <a16:creationId xmlns:a16="http://schemas.microsoft.com/office/drawing/2014/main" id="{FF903950-B7C8-4449-A425-12A08C9F9D09}"/>
              </a:ext>
            </a:extLst>
          </p:cNvPr>
          <p:cNvSpPr txBox="1">
            <a:spLocks/>
          </p:cNvSpPr>
          <p:nvPr/>
        </p:nvSpPr>
        <p:spPr>
          <a:xfrm>
            <a:off x="230550" y="4069080"/>
            <a:ext cx="8753430" cy="107442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32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Ans : John has (      ) more balloons than Peter.</a:t>
            </a:r>
            <a:endParaRPr lang="zh-MO" altLang="en-US" sz="3200" dirty="0">
              <a:solidFill>
                <a:schemeClr val="bg1"/>
              </a:solidFill>
              <a:latin typeface="Love Ya Like A Sister" panose="02020500000000000000" charset="0"/>
            </a:endParaRPr>
          </a:p>
        </p:txBody>
      </p:sp>
      <p:pic>
        <p:nvPicPr>
          <p:cNvPr id="5" name="Picture 2" descr="https://cdn-icons.flaticon.com/png/512/2831/premium/2831721.png?token=exp=1659362970~hmac=5e6665b1daf2eba1c25fa6f40d278e2d">
            <a:extLst>
              <a:ext uri="{FF2B5EF4-FFF2-40B4-BE49-F238E27FC236}">
                <a16:creationId xmlns:a16="http://schemas.microsoft.com/office/drawing/2014/main" id="{1B33DB7A-516F-4148-9CA7-EE98DAC13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760" y="2446020"/>
            <a:ext cx="1596390" cy="1596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cdn-icons-png.flaticon.com/512/447/447928.png">
            <a:extLst>
              <a:ext uri="{FF2B5EF4-FFF2-40B4-BE49-F238E27FC236}">
                <a16:creationId xmlns:a16="http://schemas.microsoft.com/office/drawing/2014/main" id="{CCC0B26A-0E02-4312-A54C-3DB7F72F3A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4214" y="2472691"/>
            <a:ext cx="1596389" cy="1596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標題 2">
            <a:extLst>
              <a:ext uri="{FF2B5EF4-FFF2-40B4-BE49-F238E27FC236}">
                <a16:creationId xmlns:a16="http://schemas.microsoft.com/office/drawing/2014/main" id="{0B2CFF71-97A9-4581-8FF9-586E9A6861FA}"/>
              </a:ext>
            </a:extLst>
          </p:cNvPr>
          <p:cNvSpPr txBox="1">
            <a:spLocks/>
          </p:cNvSpPr>
          <p:nvPr/>
        </p:nvSpPr>
        <p:spPr>
          <a:xfrm>
            <a:off x="230550" y="3215640"/>
            <a:ext cx="4585290" cy="71628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3200" dirty="0">
                <a:solidFill>
                  <a:srgbClr val="FF0000"/>
                </a:solidFill>
                <a:latin typeface="Love Ya Like A Sister" panose="02020500000000000000" charset="0"/>
                <a:ea typeface="Kirang Haerang" panose="02020500000000000000" charset="-127"/>
              </a:rPr>
              <a:t>7</a:t>
            </a:r>
            <a:r>
              <a:rPr lang="zh-MO" altLang="en-US" sz="3200" dirty="0">
                <a:solidFill>
                  <a:srgbClr val="FF0000"/>
                </a:solidFill>
                <a:latin typeface="Love Ya Like A Sister" panose="02020500000000000000" charset="0"/>
                <a:ea typeface="Kirang Haerang" panose="02020500000000000000" charset="-127"/>
              </a:rPr>
              <a:t>＋</a:t>
            </a:r>
            <a:r>
              <a:rPr lang="en-US" altLang="zh-MO" sz="3200" dirty="0">
                <a:solidFill>
                  <a:srgbClr val="FF0000"/>
                </a:solidFill>
                <a:latin typeface="Love Ya Like A Sister" panose="02020500000000000000" charset="0"/>
                <a:ea typeface="Kirang Haerang" panose="02020500000000000000" charset="-127"/>
              </a:rPr>
              <a:t>2 - 5</a:t>
            </a:r>
            <a:endParaRPr lang="zh-MO" altLang="en-US" sz="3200" dirty="0">
              <a:solidFill>
                <a:srgbClr val="FF0000"/>
              </a:solidFill>
              <a:latin typeface="Love Ya Like A Sister" panose="0202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451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2">
            <a:extLst>
              <a:ext uri="{FF2B5EF4-FFF2-40B4-BE49-F238E27FC236}">
                <a16:creationId xmlns:a16="http://schemas.microsoft.com/office/drawing/2014/main" id="{2E4E847A-4508-4087-B2D0-6AC24BBBE929}"/>
              </a:ext>
            </a:extLst>
          </p:cNvPr>
          <p:cNvSpPr txBox="1">
            <a:spLocks/>
          </p:cNvSpPr>
          <p:nvPr/>
        </p:nvSpPr>
        <p:spPr>
          <a:xfrm>
            <a:off x="230550" y="0"/>
            <a:ext cx="4341450" cy="107912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54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Book p.5</a:t>
            </a:r>
            <a:endParaRPr lang="zh-MO" altLang="en-US" sz="5400" dirty="0">
              <a:solidFill>
                <a:schemeClr val="bg1"/>
              </a:solidFill>
              <a:latin typeface="Love Ya Like A Sister" panose="02020500000000000000" charset="0"/>
            </a:endParaRPr>
          </a:p>
        </p:txBody>
      </p:sp>
      <p:sp>
        <p:nvSpPr>
          <p:cNvPr id="8" name="標題 2">
            <a:extLst>
              <a:ext uri="{FF2B5EF4-FFF2-40B4-BE49-F238E27FC236}">
                <a16:creationId xmlns:a16="http://schemas.microsoft.com/office/drawing/2014/main" id="{86A6C1B9-4B42-4C2D-9312-5FD853839944}"/>
              </a:ext>
            </a:extLst>
          </p:cNvPr>
          <p:cNvSpPr txBox="1">
            <a:spLocks/>
          </p:cNvSpPr>
          <p:nvPr/>
        </p:nvSpPr>
        <p:spPr>
          <a:xfrm>
            <a:off x="230550" y="1143000"/>
            <a:ext cx="8753430" cy="191262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32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3. Mary has 5 pieces of cake. Her mum gives her 3 pieces more, then her sister eats 2 pieces. How many pieces of cake are left?</a:t>
            </a:r>
            <a:endParaRPr lang="zh-MO" altLang="en-US" sz="3200" dirty="0">
              <a:solidFill>
                <a:schemeClr val="bg1"/>
              </a:solidFill>
              <a:latin typeface="Love Ya Like A Sister" panose="02020500000000000000" charset="0"/>
            </a:endParaRPr>
          </a:p>
        </p:txBody>
      </p:sp>
      <p:sp>
        <p:nvSpPr>
          <p:cNvPr id="9" name="標題 2">
            <a:extLst>
              <a:ext uri="{FF2B5EF4-FFF2-40B4-BE49-F238E27FC236}">
                <a16:creationId xmlns:a16="http://schemas.microsoft.com/office/drawing/2014/main" id="{3A9C1520-B267-4E3C-B848-06E1D4F243BD}"/>
              </a:ext>
            </a:extLst>
          </p:cNvPr>
          <p:cNvSpPr txBox="1">
            <a:spLocks/>
          </p:cNvSpPr>
          <p:nvPr/>
        </p:nvSpPr>
        <p:spPr>
          <a:xfrm>
            <a:off x="230550" y="4069080"/>
            <a:ext cx="8753430" cy="107442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32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Ans : (      ) pieces of cake are left.</a:t>
            </a:r>
            <a:endParaRPr lang="zh-MO" altLang="en-US" sz="3200" dirty="0">
              <a:solidFill>
                <a:schemeClr val="bg1"/>
              </a:solidFill>
              <a:latin typeface="Love Ya Like A Sister" panose="02020500000000000000" charset="0"/>
            </a:endParaRPr>
          </a:p>
        </p:txBody>
      </p:sp>
      <p:pic>
        <p:nvPicPr>
          <p:cNvPr id="10" name="Picture 2" descr="https://cdn-icons-png.flaticon.com/512/992/992717.png">
            <a:extLst>
              <a:ext uri="{FF2B5EF4-FFF2-40B4-BE49-F238E27FC236}">
                <a16:creationId xmlns:a16="http://schemas.microsoft.com/office/drawing/2014/main" id="{497936CC-5B2E-4B8C-BCA3-B2278149F1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9920" y="2442210"/>
            <a:ext cx="1706880" cy="170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標題 2">
            <a:extLst>
              <a:ext uri="{FF2B5EF4-FFF2-40B4-BE49-F238E27FC236}">
                <a16:creationId xmlns:a16="http://schemas.microsoft.com/office/drawing/2014/main" id="{6821E37C-6BBF-40EA-813B-0D2D33D3A53C}"/>
              </a:ext>
            </a:extLst>
          </p:cNvPr>
          <p:cNvSpPr txBox="1">
            <a:spLocks/>
          </p:cNvSpPr>
          <p:nvPr/>
        </p:nvSpPr>
        <p:spPr>
          <a:xfrm>
            <a:off x="230550" y="3215640"/>
            <a:ext cx="4585290" cy="71628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3200" dirty="0">
                <a:solidFill>
                  <a:srgbClr val="FF0000"/>
                </a:solidFill>
                <a:latin typeface="Love Ya Like A Sister" panose="02020500000000000000" charset="0"/>
                <a:ea typeface="Kirang Haerang" panose="02020500000000000000" charset="-127"/>
              </a:rPr>
              <a:t>5</a:t>
            </a:r>
            <a:r>
              <a:rPr lang="zh-MO" altLang="en-US" sz="3200" dirty="0">
                <a:solidFill>
                  <a:srgbClr val="FF0000"/>
                </a:solidFill>
                <a:latin typeface="Love Ya Like A Sister" panose="02020500000000000000" charset="0"/>
                <a:ea typeface="Kirang Haerang" panose="02020500000000000000" charset="-127"/>
              </a:rPr>
              <a:t>＋</a:t>
            </a:r>
            <a:r>
              <a:rPr lang="en-US" altLang="zh-MO" sz="3200" dirty="0">
                <a:solidFill>
                  <a:srgbClr val="FF0000"/>
                </a:solidFill>
                <a:latin typeface="Love Ya Like A Sister" panose="02020500000000000000" charset="0"/>
                <a:ea typeface="Kirang Haerang" panose="02020500000000000000" charset="-127"/>
              </a:rPr>
              <a:t>3 - 2</a:t>
            </a:r>
            <a:endParaRPr lang="zh-MO" altLang="en-US" sz="3200" dirty="0">
              <a:solidFill>
                <a:srgbClr val="FF0000"/>
              </a:solidFill>
              <a:latin typeface="Love Ya Like A Sister" panose="0202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378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2">
            <a:extLst>
              <a:ext uri="{FF2B5EF4-FFF2-40B4-BE49-F238E27FC236}">
                <a16:creationId xmlns:a16="http://schemas.microsoft.com/office/drawing/2014/main" id="{9D856C67-EC78-4735-B8A7-FC39A683B948}"/>
              </a:ext>
            </a:extLst>
          </p:cNvPr>
          <p:cNvSpPr txBox="1">
            <a:spLocks/>
          </p:cNvSpPr>
          <p:nvPr/>
        </p:nvSpPr>
        <p:spPr>
          <a:xfrm>
            <a:off x="230550" y="0"/>
            <a:ext cx="4341450" cy="107912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54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Book p.5</a:t>
            </a:r>
            <a:endParaRPr lang="zh-MO" altLang="en-US" sz="5400" dirty="0">
              <a:solidFill>
                <a:schemeClr val="bg1"/>
              </a:solidFill>
              <a:latin typeface="Love Ya Like A Sister" panose="02020500000000000000" charset="0"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00BD7C0B-A653-496D-8254-E900FB048C4A}"/>
              </a:ext>
            </a:extLst>
          </p:cNvPr>
          <p:cNvSpPr txBox="1">
            <a:spLocks/>
          </p:cNvSpPr>
          <p:nvPr/>
        </p:nvSpPr>
        <p:spPr>
          <a:xfrm>
            <a:off x="230550" y="1143000"/>
            <a:ext cx="8753430" cy="191262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32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4. Tom has 10 pencils and finds 5 more. Then he gives 3 pencils to Jerry. How many pencils does he have now?</a:t>
            </a:r>
            <a:endParaRPr lang="zh-MO" altLang="en-US" sz="3200" dirty="0">
              <a:solidFill>
                <a:schemeClr val="bg1"/>
              </a:solidFill>
              <a:latin typeface="Love Ya Like A Sister" panose="02020500000000000000" charset="0"/>
            </a:endParaRPr>
          </a:p>
        </p:txBody>
      </p:sp>
      <p:sp>
        <p:nvSpPr>
          <p:cNvPr id="4" name="標題 2">
            <a:extLst>
              <a:ext uri="{FF2B5EF4-FFF2-40B4-BE49-F238E27FC236}">
                <a16:creationId xmlns:a16="http://schemas.microsoft.com/office/drawing/2014/main" id="{F4E88041-AC6A-40E2-8D0C-720C5360AB5C}"/>
              </a:ext>
            </a:extLst>
          </p:cNvPr>
          <p:cNvSpPr txBox="1">
            <a:spLocks/>
          </p:cNvSpPr>
          <p:nvPr/>
        </p:nvSpPr>
        <p:spPr>
          <a:xfrm>
            <a:off x="230550" y="4069080"/>
            <a:ext cx="8753430" cy="107442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32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Ans : Tom / He has (       ) pencils now.</a:t>
            </a:r>
            <a:endParaRPr lang="zh-MO" altLang="en-US" sz="3200" dirty="0">
              <a:solidFill>
                <a:schemeClr val="bg1"/>
              </a:solidFill>
              <a:latin typeface="Love Ya Like A Sister" panose="02020500000000000000" charset="0"/>
            </a:endParaRPr>
          </a:p>
        </p:txBody>
      </p:sp>
      <p:pic>
        <p:nvPicPr>
          <p:cNvPr id="5" name="Picture 2" descr="https://cdn-icons.flaticon.com/png/512/2280/premium/2280532.png?token=exp=1659363147~hmac=c0c0b9a133ff9780f8984e74ca120c9b">
            <a:extLst>
              <a:ext uri="{FF2B5EF4-FFF2-40B4-BE49-F238E27FC236}">
                <a16:creationId xmlns:a16="http://schemas.microsoft.com/office/drawing/2014/main" id="{2F4E395D-0A4C-4552-9682-40D9CB424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8060" y="2320290"/>
            <a:ext cx="1470660" cy="1470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標題 2">
            <a:extLst>
              <a:ext uri="{FF2B5EF4-FFF2-40B4-BE49-F238E27FC236}">
                <a16:creationId xmlns:a16="http://schemas.microsoft.com/office/drawing/2014/main" id="{6F0FBA8B-7916-4F48-955B-E38A1BE20B78}"/>
              </a:ext>
            </a:extLst>
          </p:cNvPr>
          <p:cNvSpPr txBox="1">
            <a:spLocks/>
          </p:cNvSpPr>
          <p:nvPr/>
        </p:nvSpPr>
        <p:spPr>
          <a:xfrm>
            <a:off x="230550" y="3215640"/>
            <a:ext cx="4585290" cy="71628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3200" dirty="0">
                <a:solidFill>
                  <a:srgbClr val="FF0000"/>
                </a:solidFill>
                <a:latin typeface="Love Ya Like A Sister" panose="02020500000000000000" charset="0"/>
                <a:ea typeface="Kirang Haerang" panose="02020500000000000000" charset="-127"/>
              </a:rPr>
              <a:t>10</a:t>
            </a:r>
            <a:r>
              <a:rPr lang="zh-MO" altLang="en-US" sz="3200" dirty="0">
                <a:solidFill>
                  <a:srgbClr val="FF0000"/>
                </a:solidFill>
                <a:latin typeface="Love Ya Like A Sister" panose="02020500000000000000" charset="0"/>
                <a:ea typeface="Kirang Haerang" panose="02020500000000000000" charset="-127"/>
              </a:rPr>
              <a:t>＋</a:t>
            </a:r>
            <a:r>
              <a:rPr lang="en-US" altLang="zh-MO" sz="3200" dirty="0">
                <a:solidFill>
                  <a:srgbClr val="FF0000"/>
                </a:solidFill>
                <a:latin typeface="Love Ya Like A Sister" panose="02020500000000000000" charset="0"/>
                <a:ea typeface="Kirang Haerang" panose="02020500000000000000" charset="-127"/>
              </a:rPr>
              <a:t>5 - 3</a:t>
            </a:r>
            <a:endParaRPr lang="zh-MO" altLang="en-US" sz="3200" dirty="0">
              <a:solidFill>
                <a:srgbClr val="FF0000"/>
              </a:solidFill>
              <a:latin typeface="Love Ya Like A Sister" panose="02020500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753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4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Book p.4</a:t>
            </a:r>
            <a:endParaRPr dirty="0"/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10759368-2022-4DEB-B42E-2ADBF6998D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578862"/>
              </p:ext>
            </p:extLst>
          </p:nvPr>
        </p:nvGraphicFramePr>
        <p:xfrm>
          <a:off x="374015" y="1679202"/>
          <a:ext cx="8275320" cy="2468880"/>
        </p:xfrm>
        <a:graphic>
          <a:graphicData uri="http://schemas.openxmlformats.org/drawingml/2006/table">
            <a:tbl>
              <a:tblPr firstRow="1" bandRow="1"/>
              <a:tblGrid>
                <a:gridCol w="2758440">
                  <a:extLst>
                    <a:ext uri="{9D8B030D-6E8A-4147-A177-3AD203B41FA5}">
                      <a16:colId xmlns:a16="http://schemas.microsoft.com/office/drawing/2014/main" val="2135688753"/>
                    </a:ext>
                  </a:extLst>
                </a:gridCol>
                <a:gridCol w="2758440">
                  <a:extLst>
                    <a:ext uri="{9D8B030D-6E8A-4147-A177-3AD203B41FA5}">
                      <a16:colId xmlns:a16="http://schemas.microsoft.com/office/drawing/2014/main" val="3134435050"/>
                    </a:ext>
                  </a:extLst>
                </a:gridCol>
                <a:gridCol w="2758440">
                  <a:extLst>
                    <a:ext uri="{9D8B030D-6E8A-4147-A177-3AD203B41FA5}">
                      <a16:colId xmlns:a16="http://schemas.microsoft.com/office/drawing/2014/main" val="915507142"/>
                    </a:ext>
                  </a:extLst>
                </a:gridCol>
              </a:tblGrid>
              <a:tr h="7742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MO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  <a:ea typeface="Kirang Haerang" panose="02020500000000000000" charset="-127"/>
                        </a:rPr>
                        <a:t>Operations  </a:t>
                      </a:r>
                      <a:r>
                        <a:rPr lang="zh-TW" altLang="zh-MO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</a:rPr>
                        <a:t>運算</a:t>
                      </a:r>
                      <a:endParaRPr lang="zh-TW" altLang="zh-MO" sz="2000" kern="100" dirty="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zh-MO" altLang="en-US" sz="2400" dirty="0">
                        <a:solidFill>
                          <a:schemeClr val="bg1"/>
                        </a:solidFill>
                        <a:latin typeface="Love Ya Like A Sister" panose="0202050000000000000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MO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  <a:ea typeface="Kirang Haerang" panose="02020500000000000000" charset="-127"/>
                        </a:rPr>
                        <a:t>Symbol </a:t>
                      </a:r>
                      <a:r>
                        <a:rPr lang="zh-TW" altLang="zh-MO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</a:rPr>
                        <a:t>符號</a:t>
                      </a:r>
                      <a:endParaRPr lang="zh-TW" altLang="zh-MO" sz="2000" kern="100" dirty="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zh-MO" altLang="en-US" sz="2400" dirty="0">
                        <a:solidFill>
                          <a:schemeClr val="bg1"/>
                        </a:solidFill>
                        <a:latin typeface="Love Ya Like A Sister" panose="0202050000000000000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MO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  <a:ea typeface="Kirang Haerang" panose="02020500000000000000" charset="-127"/>
                        </a:rPr>
                        <a:t>Result </a:t>
                      </a:r>
                      <a:r>
                        <a:rPr lang="zh-TW" altLang="zh-MO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</a:rPr>
                        <a:t>結果</a:t>
                      </a:r>
                      <a:endParaRPr lang="zh-TW" altLang="zh-MO" sz="2000" kern="100" dirty="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zh-MO" altLang="en-US" sz="2400" dirty="0">
                        <a:solidFill>
                          <a:schemeClr val="bg1"/>
                        </a:solidFill>
                        <a:latin typeface="Love Ya Like A Sister" panose="0202050000000000000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924105"/>
                  </a:ext>
                </a:extLst>
              </a:tr>
              <a:tr h="7742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MO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  <a:ea typeface="Kirang Haerang" panose="02020500000000000000" charset="-127"/>
                        </a:rPr>
                        <a:t>add/plus    </a:t>
                      </a:r>
                      <a:r>
                        <a:rPr lang="zh-TW" altLang="zh-MO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</a:rPr>
                        <a:t>加</a:t>
                      </a:r>
                      <a:endParaRPr lang="zh-TW" altLang="zh-MO" sz="2000" kern="100" dirty="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zh-MO" altLang="en-US" sz="2400" dirty="0">
                        <a:solidFill>
                          <a:schemeClr val="bg1"/>
                        </a:solidFill>
                        <a:latin typeface="Love Ya Like A Sister" panose="0202050000000000000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MO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  <a:ea typeface="Kirang Haerang" panose="02020500000000000000" charset="-127"/>
                        </a:rPr>
                        <a:t>+</a:t>
                      </a:r>
                      <a:endParaRPr lang="zh-TW" altLang="zh-MO" sz="1400" kern="100" dirty="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zh-MO" altLang="en-US" sz="2400" dirty="0">
                        <a:solidFill>
                          <a:schemeClr val="bg1"/>
                        </a:solidFill>
                        <a:latin typeface="Love Ya Like A Sister" panose="0202050000000000000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MO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  <a:ea typeface="Kirang Haerang" panose="02020500000000000000" charset="-127"/>
                        </a:rPr>
                        <a:t>sum /total   </a:t>
                      </a:r>
                      <a:r>
                        <a:rPr lang="zh-TW" altLang="zh-MO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</a:rPr>
                        <a:t>和</a:t>
                      </a:r>
                      <a:endParaRPr lang="zh-TW" altLang="zh-MO" sz="2000" kern="100" dirty="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zh-MO" altLang="en-US" sz="2400" dirty="0">
                        <a:solidFill>
                          <a:schemeClr val="bg1"/>
                        </a:solidFill>
                        <a:latin typeface="Love Ya Like A Sister" panose="0202050000000000000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767022"/>
                  </a:ext>
                </a:extLst>
              </a:tr>
              <a:tr h="774277">
                <a:tc>
                  <a:txBody>
                    <a:bodyPr/>
                    <a:lstStyle/>
                    <a:p>
                      <a:pPr algn="ctr"/>
                      <a:r>
                        <a:rPr lang="en-US" altLang="zh-MO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  <a:ea typeface="Kirang Haerang" panose="02020500000000000000" charset="-127"/>
                        </a:rPr>
                        <a:t>minus    </a:t>
                      </a:r>
                      <a:r>
                        <a:rPr lang="zh-TW" altLang="zh-MO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</a:rPr>
                        <a:t>減去</a:t>
                      </a:r>
                      <a:endParaRPr lang="zh-MO" altLang="en-US" sz="2400" dirty="0">
                        <a:solidFill>
                          <a:schemeClr val="bg1"/>
                        </a:solidFill>
                        <a:latin typeface="Love Ya Like A Sister" panose="0202050000000000000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zh-MO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</a:rPr>
                        <a:t>—</a:t>
                      </a:r>
                      <a:endParaRPr lang="zh-TW" altLang="zh-MO" sz="1400" kern="100" dirty="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zh-MO" altLang="en-US" sz="2400" dirty="0">
                        <a:solidFill>
                          <a:schemeClr val="bg1"/>
                        </a:solidFill>
                        <a:latin typeface="Love Ya Like A Sister" panose="0202050000000000000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MO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  <a:ea typeface="Kirang Haerang" panose="02020500000000000000" charset="-127"/>
                        </a:rPr>
                        <a:t>difference   </a:t>
                      </a:r>
                      <a:r>
                        <a:rPr lang="zh-TW" altLang="zh-MO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</a:rPr>
                        <a:t>差</a:t>
                      </a:r>
                      <a:endParaRPr lang="zh-TW" altLang="zh-MO" sz="2000" kern="100" dirty="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zh-MO" altLang="en-US" sz="2400" dirty="0">
                        <a:solidFill>
                          <a:schemeClr val="bg1"/>
                        </a:solidFill>
                        <a:latin typeface="Love Ya Like A Sister" panose="0202050000000000000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4263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4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Love Ya Like A Sister" panose="02020500000000000000" charset="0"/>
              </a:rPr>
              <a:t>Book p.4</a:t>
            </a:r>
            <a:endParaRPr dirty="0">
              <a:latin typeface="Love Ya Like A Sister" panose="02020500000000000000" charset="0"/>
            </a:endParaRPr>
          </a:p>
        </p:txBody>
      </p:sp>
      <p:sp>
        <p:nvSpPr>
          <p:cNvPr id="4" name="標題 2">
            <a:extLst>
              <a:ext uri="{FF2B5EF4-FFF2-40B4-BE49-F238E27FC236}">
                <a16:creationId xmlns:a16="http://schemas.microsoft.com/office/drawing/2014/main" id="{6095BDB2-5828-4484-A3B0-F9E48E641E02}"/>
              </a:ext>
            </a:extLst>
          </p:cNvPr>
          <p:cNvSpPr txBox="1">
            <a:spLocks/>
          </p:cNvSpPr>
          <p:nvPr/>
        </p:nvSpPr>
        <p:spPr>
          <a:xfrm>
            <a:off x="2196510" y="1079128"/>
            <a:ext cx="5888310" cy="107912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44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Mathematical Terms</a:t>
            </a:r>
            <a:endParaRPr lang="zh-MO" altLang="en-US" sz="4400" dirty="0">
              <a:solidFill>
                <a:schemeClr val="bg1"/>
              </a:solidFill>
              <a:latin typeface="Love Ya Like A Sister" panose="02020500000000000000" charset="0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35B6083F-C895-416E-9877-D380FF032C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050094"/>
              </p:ext>
            </p:extLst>
          </p:nvPr>
        </p:nvGraphicFramePr>
        <p:xfrm>
          <a:off x="660717" y="2249696"/>
          <a:ext cx="7822566" cy="2613345"/>
        </p:xfrm>
        <a:graphic>
          <a:graphicData uri="http://schemas.openxmlformats.org/drawingml/2006/table">
            <a:tbl>
              <a:tblPr firstRow="1" firstCol="1" bandRow="1"/>
              <a:tblGrid>
                <a:gridCol w="1955166">
                  <a:extLst>
                    <a:ext uri="{9D8B030D-6E8A-4147-A177-3AD203B41FA5}">
                      <a16:colId xmlns:a16="http://schemas.microsoft.com/office/drawing/2014/main" val="1132577574"/>
                    </a:ext>
                  </a:extLst>
                </a:gridCol>
                <a:gridCol w="1956117">
                  <a:extLst>
                    <a:ext uri="{9D8B030D-6E8A-4147-A177-3AD203B41FA5}">
                      <a16:colId xmlns:a16="http://schemas.microsoft.com/office/drawing/2014/main" val="2248974642"/>
                    </a:ext>
                  </a:extLst>
                </a:gridCol>
                <a:gridCol w="1955166">
                  <a:extLst>
                    <a:ext uri="{9D8B030D-6E8A-4147-A177-3AD203B41FA5}">
                      <a16:colId xmlns:a16="http://schemas.microsoft.com/office/drawing/2014/main" val="2346111847"/>
                    </a:ext>
                  </a:extLst>
                </a:gridCol>
                <a:gridCol w="1956117">
                  <a:extLst>
                    <a:ext uri="{9D8B030D-6E8A-4147-A177-3AD203B41FA5}">
                      <a16:colId xmlns:a16="http://schemas.microsoft.com/office/drawing/2014/main" val="1229813495"/>
                    </a:ext>
                  </a:extLst>
                </a:gridCol>
              </a:tblGrid>
              <a:tr h="522669"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  <a:ea typeface="Kirang Haerang" panose="02020500000000000000" charset="-127"/>
                        </a:rPr>
                        <a:t>take away</a:t>
                      </a:r>
                      <a:endParaRPr lang="zh-TW" sz="2000" kern="100" dirty="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</a:rPr>
                        <a:t>取走</a:t>
                      </a:r>
                      <a:endParaRPr lang="zh-TW" sz="2000" kern="10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  <a:ea typeface="Kirang Haerang" panose="02020500000000000000" charset="-127"/>
                        </a:rPr>
                        <a:t>altogether</a:t>
                      </a:r>
                      <a:endParaRPr lang="zh-TW" sz="2000" kern="100" dirty="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</a:rPr>
                        <a:t>共有</a:t>
                      </a:r>
                      <a:endParaRPr lang="zh-TW" sz="2000" kern="100" dirty="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604124"/>
                  </a:ext>
                </a:extLst>
              </a:tr>
              <a:tr h="522669"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  <a:ea typeface="Kirang Haerang" panose="02020500000000000000" charset="-127"/>
                        </a:rPr>
                        <a:t>left</a:t>
                      </a:r>
                      <a:endParaRPr lang="zh-TW" sz="2000" kern="100" dirty="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</a:rPr>
                        <a:t>還有</a:t>
                      </a:r>
                      <a:endParaRPr lang="zh-TW" sz="2000" kern="100" dirty="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  <a:ea typeface="Kirang Haerang" panose="02020500000000000000" charset="-127"/>
                        </a:rPr>
                        <a:t>equal</a:t>
                      </a:r>
                      <a:endParaRPr lang="zh-TW" sz="2000" kern="100" dirty="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</a:rPr>
                        <a:t>等於</a:t>
                      </a:r>
                      <a:endParaRPr lang="zh-TW" sz="2000" kern="100" dirty="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2641"/>
                  </a:ext>
                </a:extLst>
              </a:tr>
              <a:tr h="522669"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  <a:ea typeface="Kirang Haerang" panose="02020500000000000000" charset="-127"/>
                        </a:rPr>
                        <a:t>cross out</a:t>
                      </a:r>
                      <a:endParaRPr lang="zh-TW" sz="2000" kern="10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</a:rPr>
                        <a:t>劃去</a:t>
                      </a:r>
                      <a:endParaRPr lang="zh-TW" sz="2000" kern="100" dirty="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  <a:ea typeface="Kirang Haerang" panose="02020500000000000000" charset="-127"/>
                        </a:rPr>
                        <a:t>question</a:t>
                      </a:r>
                      <a:endParaRPr lang="zh-TW" sz="2000" kern="100" dirty="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</a:rPr>
                        <a:t>問題</a:t>
                      </a:r>
                      <a:endParaRPr lang="zh-TW" sz="2000" kern="10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3142918"/>
                  </a:ext>
                </a:extLst>
              </a:tr>
              <a:tr h="522669"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  <a:ea typeface="Kirang Haerang" panose="02020500000000000000" charset="-127"/>
                        </a:rPr>
                        <a:t>more than</a:t>
                      </a:r>
                      <a:endParaRPr lang="zh-TW" sz="2000" kern="100" dirty="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</a:rPr>
                        <a:t>較多</a:t>
                      </a:r>
                      <a:endParaRPr lang="zh-TW" sz="2000" kern="100" dirty="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  <a:ea typeface="Kirang Haerang" panose="02020500000000000000" charset="-127"/>
                        </a:rPr>
                        <a:t>answer</a:t>
                      </a:r>
                      <a:endParaRPr lang="zh-TW" sz="2000" kern="100" dirty="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</a:rPr>
                        <a:t>結果</a:t>
                      </a:r>
                      <a:endParaRPr lang="zh-TW" sz="2000" kern="100" dirty="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592493"/>
                  </a:ext>
                </a:extLst>
              </a:tr>
              <a:tr h="522669"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  <a:ea typeface="Kirang Haerang" panose="02020500000000000000" charset="-127"/>
                        </a:rPr>
                        <a:t>fewer than</a:t>
                      </a:r>
                      <a:endParaRPr lang="zh-TW" sz="2000" kern="100" dirty="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</a:rPr>
                        <a:t>較少</a:t>
                      </a:r>
                      <a:endParaRPr lang="zh-TW" sz="2000" kern="100" dirty="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  <a:ea typeface="Kirang Haerang" panose="02020500000000000000" charset="-127"/>
                        </a:rPr>
                        <a:t>total</a:t>
                      </a:r>
                      <a:endParaRPr lang="zh-TW" sz="2000" kern="100" dirty="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  <a:latin typeface="Love Ya Like A Sister" panose="02020500000000000000" charset="0"/>
                        </a:rPr>
                        <a:t>總數</a:t>
                      </a:r>
                      <a:endParaRPr lang="zh-TW" sz="2000" kern="100" dirty="0">
                        <a:solidFill>
                          <a:schemeClr val="bg1"/>
                        </a:solidFill>
                        <a:effectLst/>
                        <a:latin typeface="Love Ya Like A Sister" panose="02020500000000000000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5021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1765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標題 2">
            <a:extLst>
              <a:ext uri="{FF2B5EF4-FFF2-40B4-BE49-F238E27FC236}">
                <a16:creationId xmlns:a16="http://schemas.microsoft.com/office/drawing/2014/main" id="{66A24B66-C486-4AA2-AE3F-34DE03A85625}"/>
              </a:ext>
            </a:extLst>
          </p:cNvPr>
          <p:cNvSpPr txBox="1">
            <a:spLocks/>
          </p:cNvSpPr>
          <p:nvPr/>
        </p:nvSpPr>
        <p:spPr>
          <a:xfrm>
            <a:off x="230550" y="84224"/>
            <a:ext cx="4341450" cy="107912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54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Book p.4</a:t>
            </a:r>
            <a:endParaRPr lang="zh-MO" altLang="en-US" sz="5400" dirty="0">
              <a:solidFill>
                <a:schemeClr val="bg1"/>
              </a:solidFill>
              <a:latin typeface="Love Ya Like A Sister" panose="02020500000000000000" charset="0"/>
            </a:endParaRPr>
          </a:p>
        </p:txBody>
      </p:sp>
      <p:sp>
        <p:nvSpPr>
          <p:cNvPr id="73" name="標題 2">
            <a:extLst>
              <a:ext uri="{FF2B5EF4-FFF2-40B4-BE49-F238E27FC236}">
                <a16:creationId xmlns:a16="http://schemas.microsoft.com/office/drawing/2014/main" id="{7F5EB503-6399-40CA-A175-77E3BFA0E6BE}"/>
              </a:ext>
            </a:extLst>
          </p:cNvPr>
          <p:cNvSpPr txBox="1">
            <a:spLocks/>
          </p:cNvSpPr>
          <p:nvPr/>
        </p:nvSpPr>
        <p:spPr>
          <a:xfrm>
            <a:off x="230550" y="1163352"/>
            <a:ext cx="8913450" cy="360717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44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Practice 1</a:t>
            </a:r>
          </a:p>
          <a:p>
            <a:endParaRPr lang="en-US" altLang="zh-MO" sz="4400" dirty="0">
              <a:solidFill>
                <a:schemeClr val="bg1"/>
              </a:solidFill>
              <a:latin typeface="Love Ya Like A Sister" panose="02020500000000000000" charset="0"/>
              <a:ea typeface="Kirang Haerang" panose="02020500000000000000" charset="-127"/>
            </a:endParaRPr>
          </a:p>
          <a:p>
            <a:r>
              <a:rPr lang="en-US" altLang="zh-MO" sz="4400" dirty="0">
                <a:solidFill>
                  <a:schemeClr val="bg1"/>
                </a:solidFill>
                <a:latin typeface="Love Ya Like A Sister" panose="02020500000000000000" charset="0"/>
              </a:rPr>
              <a:t>Example:  3 </a:t>
            </a:r>
            <a:r>
              <a:rPr lang="en-US" altLang="zh-MO" sz="4400" dirty="0">
                <a:solidFill>
                  <a:srgbClr val="92D050"/>
                </a:solidFill>
                <a:latin typeface="Love Ya Like A Sister" panose="02020500000000000000" charset="0"/>
              </a:rPr>
              <a:t>+</a:t>
            </a:r>
            <a:r>
              <a:rPr lang="en-US" altLang="zh-MO" sz="4400" dirty="0">
                <a:solidFill>
                  <a:schemeClr val="bg1"/>
                </a:solidFill>
                <a:latin typeface="Love Ya Like A Sister" panose="02020500000000000000" charset="0"/>
              </a:rPr>
              <a:t> 2 </a:t>
            </a:r>
            <a:r>
              <a:rPr lang="en-US" altLang="zh-MO" sz="4400" dirty="0">
                <a:solidFill>
                  <a:srgbClr val="FF0000"/>
                </a:solidFill>
                <a:latin typeface="Love Ya Like A Sister" panose="02020500000000000000" charset="0"/>
              </a:rPr>
              <a:t>–</a:t>
            </a:r>
            <a:r>
              <a:rPr lang="en-US" altLang="zh-MO" sz="4400" dirty="0">
                <a:solidFill>
                  <a:schemeClr val="bg1"/>
                </a:solidFill>
                <a:latin typeface="Love Ya Like A Sister" panose="02020500000000000000" charset="0"/>
              </a:rPr>
              <a:t> 1 </a:t>
            </a:r>
            <a:r>
              <a:rPr lang="en-US" altLang="zh-MO" sz="4400" dirty="0">
                <a:solidFill>
                  <a:srgbClr val="FFFF00"/>
                </a:solidFill>
                <a:latin typeface="Love Ya Like A Sister" panose="02020500000000000000" charset="0"/>
              </a:rPr>
              <a:t>=</a:t>
            </a:r>
            <a:r>
              <a:rPr lang="en-US" altLang="zh-MO" sz="4400" dirty="0">
                <a:solidFill>
                  <a:schemeClr val="bg1"/>
                </a:solidFill>
                <a:latin typeface="Love Ya Like A Sister" panose="02020500000000000000" charset="0"/>
              </a:rPr>
              <a:t> 4 </a:t>
            </a:r>
          </a:p>
          <a:p>
            <a:r>
              <a:rPr lang="en-US" altLang="zh-MO" sz="4400" dirty="0">
                <a:solidFill>
                  <a:schemeClr val="bg1"/>
                </a:solidFill>
                <a:latin typeface="Love Ya Like A Sister" panose="02020500000000000000" charset="0"/>
              </a:rPr>
              <a:t>        </a:t>
            </a:r>
          </a:p>
          <a:p>
            <a:r>
              <a:rPr lang="en-US" altLang="zh-MO" sz="4400" dirty="0">
                <a:solidFill>
                  <a:schemeClr val="bg1"/>
                </a:solidFill>
                <a:latin typeface="Love Ya Like A Sister" panose="02020500000000000000" charset="0"/>
              </a:rPr>
              <a:t>3 </a:t>
            </a:r>
            <a:r>
              <a:rPr lang="en-US" altLang="zh-MO" sz="4400" dirty="0">
                <a:solidFill>
                  <a:srgbClr val="92D050"/>
                </a:solidFill>
                <a:latin typeface="Love Ya Like A Sister" panose="02020500000000000000" charset="0"/>
              </a:rPr>
              <a:t>plus</a:t>
            </a:r>
            <a:r>
              <a:rPr lang="en-US" altLang="zh-MO" sz="4400" dirty="0">
                <a:solidFill>
                  <a:schemeClr val="bg1"/>
                </a:solidFill>
                <a:latin typeface="Love Ya Like A Sister" panose="02020500000000000000" charset="0"/>
              </a:rPr>
              <a:t> 2 </a:t>
            </a:r>
            <a:r>
              <a:rPr lang="en-US" altLang="zh-MO" sz="4400" dirty="0">
                <a:solidFill>
                  <a:srgbClr val="FF0000"/>
                </a:solidFill>
                <a:latin typeface="Love Ya Like A Sister" panose="02020500000000000000" charset="0"/>
              </a:rPr>
              <a:t>minus</a:t>
            </a:r>
            <a:r>
              <a:rPr lang="en-US" altLang="zh-MO" sz="4400" dirty="0">
                <a:solidFill>
                  <a:schemeClr val="bg1"/>
                </a:solidFill>
                <a:latin typeface="Love Ya Like A Sister" panose="02020500000000000000" charset="0"/>
              </a:rPr>
              <a:t> 1 </a:t>
            </a:r>
            <a:r>
              <a:rPr lang="en-US" altLang="zh-MO" sz="4400" dirty="0">
                <a:solidFill>
                  <a:srgbClr val="FFFF00"/>
                </a:solidFill>
                <a:latin typeface="Love Ya Like A Sister" panose="02020500000000000000" charset="0"/>
              </a:rPr>
              <a:t>equals</a:t>
            </a:r>
            <a:r>
              <a:rPr lang="en-US" altLang="zh-MO" sz="4400" dirty="0">
                <a:solidFill>
                  <a:schemeClr val="bg1"/>
                </a:solidFill>
                <a:latin typeface="Love Ya Like A Sister" panose="02020500000000000000" charset="0"/>
              </a:rPr>
              <a:t> 4</a:t>
            </a:r>
            <a:endParaRPr lang="zh-MO" altLang="en-US" sz="4400" dirty="0">
              <a:solidFill>
                <a:schemeClr val="bg1"/>
              </a:solidFill>
              <a:latin typeface="Love Ya Like A Sister" panose="02020500000000000000" charset="0"/>
            </a:endParaRPr>
          </a:p>
        </p:txBody>
      </p:sp>
      <p:sp>
        <p:nvSpPr>
          <p:cNvPr id="74" name="等於 73">
            <a:extLst>
              <a:ext uri="{FF2B5EF4-FFF2-40B4-BE49-F238E27FC236}">
                <a16:creationId xmlns:a16="http://schemas.microsoft.com/office/drawing/2014/main" id="{C04602FA-3394-461F-9100-49B2782C4158}"/>
              </a:ext>
            </a:extLst>
          </p:cNvPr>
          <p:cNvSpPr/>
          <p:nvPr/>
        </p:nvSpPr>
        <p:spPr>
          <a:xfrm>
            <a:off x="5211629" y="3125099"/>
            <a:ext cx="616503" cy="189416"/>
          </a:xfrm>
          <a:prstGeom prst="math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MO" altLang="en-US">
              <a:solidFill>
                <a:schemeClr val="tx1"/>
              </a:solidFill>
              <a:latin typeface="Love Ya Like A Sister" panose="02020500000000000000" charset="0"/>
            </a:endParaRPr>
          </a:p>
        </p:txBody>
      </p:sp>
      <p:pic>
        <p:nvPicPr>
          <p:cNvPr id="75" name="Picture 2" descr="https://cdn-icons-png.flaticon.com/512/2554/2554282.png">
            <a:extLst>
              <a:ext uri="{FF2B5EF4-FFF2-40B4-BE49-F238E27FC236}">
                <a16:creationId xmlns:a16="http://schemas.microsoft.com/office/drawing/2014/main" id="{03C90E8A-F084-4A1B-BB67-592E715005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320" y="541424"/>
            <a:ext cx="222885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標題 2">
            <a:extLst>
              <a:ext uri="{FF2B5EF4-FFF2-40B4-BE49-F238E27FC236}">
                <a16:creationId xmlns:a16="http://schemas.microsoft.com/office/drawing/2014/main" id="{B3FD0C48-A831-48BD-8F38-367C32BE8ED5}"/>
              </a:ext>
            </a:extLst>
          </p:cNvPr>
          <p:cNvSpPr txBox="1">
            <a:spLocks/>
          </p:cNvSpPr>
          <p:nvPr/>
        </p:nvSpPr>
        <p:spPr>
          <a:xfrm>
            <a:off x="314370" y="948788"/>
            <a:ext cx="8913450" cy="372909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MO" sz="28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1.  8 + 9 – 7 = (       )</a:t>
            </a:r>
          </a:p>
          <a:p>
            <a:pPr>
              <a:lnSpc>
                <a:spcPct val="150000"/>
              </a:lnSpc>
            </a:pPr>
            <a:r>
              <a:rPr lang="en-US" altLang="zh-TW" sz="2800" dirty="0">
                <a:solidFill>
                  <a:schemeClr val="bg1"/>
                </a:solidFill>
                <a:latin typeface="Love Ya Like A Sister" panose="02020500000000000000" charset="0"/>
              </a:rPr>
              <a:t>   </a:t>
            </a:r>
            <a:r>
              <a:rPr lang="en-US" altLang="zh-MO" sz="28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________________________________________________</a:t>
            </a:r>
            <a:endParaRPr lang="zh-TW" altLang="zh-MO" sz="2800" dirty="0">
              <a:solidFill>
                <a:schemeClr val="bg1"/>
              </a:solidFill>
              <a:latin typeface="Love Ya Like A Sister" panose="02020500000000000000" charset="0"/>
            </a:endParaRPr>
          </a:p>
          <a:p>
            <a:pPr>
              <a:lnSpc>
                <a:spcPct val="150000"/>
              </a:lnSpc>
            </a:pPr>
            <a:r>
              <a:rPr lang="en-US" altLang="zh-MO" sz="28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2.  9 – 4 + 5 = (       )</a:t>
            </a:r>
          </a:p>
          <a:p>
            <a:pPr>
              <a:lnSpc>
                <a:spcPct val="150000"/>
              </a:lnSpc>
            </a:pPr>
            <a:r>
              <a:rPr lang="en-US" altLang="zh-TW" sz="2800" dirty="0">
                <a:solidFill>
                  <a:schemeClr val="bg1"/>
                </a:solidFill>
                <a:latin typeface="Love Ya Like A Sister" panose="02020500000000000000" charset="0"/>
              </a:rPr>
              <a:t>   </a:t>
            </a:r>
            <a:r>
              <a:rPr lang="en-US" altLang="zh-MO" sz="28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________________________________________________</a:t>
            </a:r>
            <a:endParaRPr lang="zh-TW" altLang="zh-MO" sz="2800" dirty="0">
              <a:solidFill>
                <a:schemeClr val="bg1"/>
              </a:solidFill>
              <a:latin typeface="Love Ya Like A Sister" panose="02020500000000000000" charset="0"/>
            </a:endParaRPr>
          </a:p>
          <a:p>
            <a:pPr>
              <a:lnSpc>
                <a:spcPct val="150000"/>
              </a:lnSpc>
            </a:pPr>
            <a:r>
              <a:rPr lang="en-US" altLang="zh-MO" sz="28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3.  7 + 8 – 3 = (       )</a:t>
            </a:r>
          </a:p>
          <a:p>
            <a:pPr>
              <a:lnSpc>
                <a:spcPct val="150000"/>
              </a:lnSpc>
            </a:pPr>
            <a:r>
              <a:rPr lang="en-US" altLang="zh-MO" sz="28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   ________________________________________________</a:t>
            </a:r>
            <a:endParaRPr lang="zh-TW" altLang="zh-MO" sz="2800" dirty="0">
              <a:solidFill>
                <a:schemeClr val="bg1"/>
              </a:solidFill>
              <a:latin typeface="Love Ya Like A Sister" panose="02020500000000000000" charset="0"/>
            </a:endParaRPr>
          </a:p>
          <a:p>
            <a:pPr>
              <a:lnSpc>
                <a:spcPct val="150000"/>
              </a:lnSpc>
            </a:pPr>
            <a:endParaRPr lang="en-US" altLang="zh-MO" sz="2800" dirty="0">
              <a:solidFill>
                <a:schemeClr val="bg1"/>
              </a:solidFill>
              <a:latin typeface="Love Ya Like A Sister" panose="02020500000000000000" charset="0"/>
              <a:ea typeface="Kirang Haerang" panose="02020500000000000000" charset="-127"/>
            </a:endParaRPr>
          </a:p>
          <a:p>
            <a:pPr>
              <a:lnSpc>
                <a:spcPct val="150000"/>
              </a:lnSpc>
            </a:pPr>
            <a:r>
              <a:rPr lang="en-US" altLang="zh-MO" sz="28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   ________________________________________________</a:t>
            </a:r>
            <a:endParaRPr lang="zh-TW" altLang="zh-MO" sz="2800" dirty="0">
              <a:solidFill>
                <a:schemeClr val="bg1"/>
              </a:solidFill>
              <a:latin typeface="Love Ya Like A Sister" panose="02020500000000000000" charset="0"/>
            </a:endParaRPr>
          </a:p>
        </p:txBody>
      </p:sp>
      <p:sp>
        <p:nvSpPr>
          <p:cNvPr id="26" name="標題 2">
            <a:extLst>
              <a:ext uri="{FF2B5EF4-FFF2-40B4-BE49-F238E27FC236}">
                <a16:creationId xmlns:a16="http://schemas.microsoft.com/office/drawing/2014/main" id="{B270D990-8F2B-46CA-961D-70627ED050C9}"/>
              </a:ext>
            </a:extLst>
          </p:cNvPr>
          <p:cNvSpPr txBox="1">
            <a:spLocks/>
          </p:cNvSpPr>
          <p:nvPr/>
        </p:nvSpPr>
        <p:spPr>
          <a:xfrm>
            <a:off x="230550" y="60160"/>
            <a:ext cx="4341450" cy="107912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54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Book p.4</a:t>
            </a:r>
            <a:endParaRPr lang="zh-MO" altLang="en-US" sz="5400" dirty="0">
              <a:solidFill>
                <a:schemeClr val="bg1"/>
              </a:solidFill>
              <a:latin typeface="Love Ya Like A Sister" panose="02020500000000000000" charset="0"/>
            </a:endParaRPr>
          </a:p>
        </p:txBody>
      </p:sp>
      <p:sp>
        <p:nvSpPr>
          <p:cNvPr id="27" name="等於 26">
            <a:extLst>
              <a:ext uri="{FF2B5EF4-FFF2-40B4-BE49-F238E27FC236}">
                <a16:creationId xmlns:a16="http://schemas.microsoft.com/office/drawing/2014/main" id="{B1BF000F-F2D0-4672-B41E-CD72B794BD74}"/>
              </a:ext>
            </a:extLst>
          </p:cNvPr>
          <p:cNvSpPr/>
          <p:nvPr/>
        </p:nvSpPr>
        <p:spPr>
          <a:xfrm>
            <a:off x="2649283" y="1453642"/>
            <a:ext cx="616503" cy="189416"/>
          </a:xfrm>
          <a:prstGeom prst="mathEqual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MO" altLang="en-US">
              <a:solidFill>
                <a:srgbClr val="FF7C80"/>
              </a:solidFill>
              <a:latin typeface="Love Ya Like A Sister" panose="02020500000000000000" charset="0"/>
            </a:endParaRPr>
          </a:p>
        </p:txBody>
      </p:sp>
      <p:sp>
        <p:nvSpPr>
          <p:cNvPr id="28" name="標題 2">
            <a:extLst>
              <a:ext uri="{FF2B5EF4-FFF2-40B4-BE49-F238E27FC236}">
                <a16:creationId xmlns:a16="http://schemas.microsoft.com/office/drawing/2014/main" id="{EC6564D5-9564-411D-88A2-45D7F17E2ADF}"/>
              </a:ext>
            </a:extLst>
          </p:cNvPr>
          <p:cNvSpPr txBox="1">
            <a:spLocks/>
          </p:cNvSpPr>
          <p:nvPr/>
        </p:nvSpPr>
        <p:spPr>
          <a:xfrm>
            <a:off x="2722290" y="1073960"/>
            <a:ext cx="729570" cy="43725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2800" dirty="0">
                <a:solidFill>
                  <a:srgbClr val="FF7C80"/>
                </a:solidFill>
                <a:latin typeface="Love Ya Like A Sister" panose="02020500000000000000" charset="0"/>
                <a:ea typeface="Kirang Haerang" panose="02020500000000000000" charset="-127"/>
              </a:rPr>
              <a:t>10</a:t>
            </a:r>
            <a:endParaRPr lang="zh-TW" altLang="zh-MO" sz="2800" dirty="0">
              <a:solidFill>
                <a:srgbClr val="FF7C80"/>
              </a:solidFill>
              <a:latin typeface="Love Ya Like A Sister" panose="02020500000000000000" charset="0"/>
            </a:endParaRPr>
          </a:p>
        </p:txBody>
      </p:sp>
      <p:sp>
        <p:nvSpPr>
          <p:cNvPr id="29" name="標題 2">
            <a:extLst>
              <a:ext uri="{FF2B5EF4-FFF2-40B4-BE49-F238E27FC236}">
                <a16:creationId xmlns:a16="http://schemas.microsoft.com/office/drawing/2014/main" id="{7A4D0A90-27DA-4144-A5C2-1678DCE2E201}"/>
              </a:ext>
            </a:extLst>
          </p:cNvPr>
          <p:cNvSpPr txBox="1">
            <a:spLocks/>
          </p:cNvSpPr>
          <p:nvPr/>
        </p:nvSpPr>
        <p:spPr>
          <a:xfrm>
            <a:off x="1000170" y="1695516"/>
            <a:ext cx="5362530" cy="6648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2800" dirty="0">
                <a:solidFill>
                  <a:srgbClr val="FF7C80"/>
                </a:solidFill>
                <a:latin typeface="Love Ya Like A Sister" panose="02020500000000000000" charset="0"/>
                <a:ea typeface="Kirang Haerang" panose="02020500000000000000" charset="-127"/>
              </a:rPr>
              <a:t>8 plus 9 minus 7 equals 10</a:t>
            </a:r>
            <a:endParaRPr lang="zh-TW" altLang="zh-MO" sz="2800" dirty="0">
              <a:solidFill>
                <a:srgbClr val="FF7C80"/>
              </a:solidFill>
              <a:latin typeface="Love Ya Like A Sister" panose="02020500000000000000" charset="0"/>
            </a:endParaRPr>
          </a:p>
        </p:txBody>
      </p:sp>
      <p:sp>
        <p:nvSpPr>
          <p:cNvPr id="30" name="等於 29">
            <a:extLst>
              <a:ext uri="{FF2B5EF4-FFF2-40B4-BE49-F238E27FC236}">
                <a16:creationId xmlns:a16="http://schemas.microsoft.com/office/drawing/2014/main" id="{0EC5B227-F588-43C9-BD6D-95B6935ACCEF}"/>
              </a:ext>
            </a:extLst>
          </p:cNvPr>
          <p:cNvSpPr/>
          <p:nvPr/>
        </p:nvSpPr>
        <p:spPr>
          <a:xfrm>
            <a:off x="2649283" y="2739998"/>
            <a:ext cx="616503" cy="189416"/>
          </a:xfrm>
          <a:prstGeom prst="mathEqual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MO" altLang="en-US">
              <a:solidFill>
                <a:srgbClr val="FF7C80"/>
              </a:solidFill>
              <a:latin typeface="Love Ya Like A Sister" panose="02020500000000000000" charset="0"/>
            </a:endParaRPr>
          </a:p>
        </p:txBody>
      </p:sp>
      <p:sp>
        <p:nvSpPr>
          <p:cNvPr id="31" name="標題 2">
            <a:extLst>
              <a:ext uri="{FF2B5EF4-FFF2-40B4-BE49-F238E27FC236}">
                <a16:creationId xmlns:a16="http://schemas.microsoft.com/office/drawing/2014/main" id="{B99302FB-854F-4B37-BC94-B1F4A20D99E2}"/>
              </a:ext>
            </a:extLst>
          </p:cNvPr>
          <p:cNvSpPr txBox="1">
            <a:spLocks/>
          </p:cNvSpPr>
          <p:nvPr/>
        </p:nvSpPr>
        <p:spPr>
          <a:xfrm>
            <a:off x="2722290" y="2360316"/>
            <a:ext cx="729570" cy="43725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2800" dirty="0">
                <a:solidFill>
                  <a:srgbClr val="FF7C80"/>
                </a:solidFill>
                <a:latin typeface="Love Ya Like A Sister" panose="02020500000000000000" charset="0"/>
                <a:ea typeface="Kirang Haerang" panose="02020500000000000000" charset="-127"/>
              </a:rPr>
              <a:t>10</a:t>
            </a:r>
            <a:endParaRPr lang="zh-TW" altLang="zh-MO" sz="2800" dirty="0">
              <a:solidFill>
                <a:srgbClr val="FF7C80"/>
              </a:solidFill>
              <a:latin typeface="Love Ya Like A Sister" panose="02020500000000000000" charset="0"/>
            </a:endParaRPr>
          </a:p>
        </p:txBody>
      </p:sp>
      <p:sp>
        <p:nvSpPr>
          <p:cNvPr id="32" name="標題 2">
            <a:extLst>
              <a:ext uri="{FF2B5EF4-FFF2-40B4-BE49-F238E27FC236}">
                <a16:creationId xmlns:a16="http://schemas.microsoft.com/office/drawing/2014/main" id="{033F0533-429D-4226-A1D0-FD69FB911124}"/>
              </a:ext>
            </a:extLst>
          </p:cNvPr>
          <p:cNvSpPr txBox="1">
            <a:spLocks/>
          </p:cNvSpPr>
          <p:nvPr/>
        </p:nvSpPr>
        <p:spPr>
          <a:xfrm>
            <a:off x="1000170" y="2981872"/>
            <a:ext cx="5362530" cy="6648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2800" dirty="0">
                <a:solidFill>
                  <a:srgbClr val="FF7C80"/>
                </a:solidFill>
                <a:latin typeface="Love Ya Like A Sister" panose="02020500000000000000" charset="0"/>
                <a:ea typeface="Kirang Haerang" panose="02020500000000000000" charset="-127"/>
              </a:rPr>
              <a:t>9 minus 4 plus 5 equals 10</a:t>
            </a:r>
            <a:endParaRPr lang="zh-TW" altLang="zh-MO" sz="2800" dirty="0">
              <a:solidFill>
                <a:srgbClr val="FF7C80"/>
              </a:solidFill>
              <a:latin typeface="Love Ya Like A Sister" panose="02020500000000000000" charset="0"/>
            </a:endParaRPr>
          </a:p>
        </p:txBody>
      </p:sp>
      <p:sp>
        <p:nvSpPr>
          <p:cNvPr id="33" name="等於 32">
            <a:extLst>
              <a:ext uri="{FF2B5EF4-FFF2-40B4-BE49-F238E27FC236}">
                <a16:creationId xmlns:a16="http://schemas.microsoft.com/office/drawing/2014/main" id="{7F3281D2-ADF6-482B-8D7F-2966BFD562D2}"/>
              </a:ext>
            </a:extLst>
          </p:cNvPr>
          <p:cNvSpPr/>
          <p:nvPr/>
        </p:nvSpPr>
        <p:spPr>
          <a:xfrm>
            <a:off x="2649283" y="4026354"/>
            <a:ext cx="616503" cy="189416"/>
          </a:xfrm>
          <a:prstGeom prst="mathEqual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MO" altLang="en-US">
              <a:solidFill>
                <a:srgbClr val="FF7C80"/>
              </a:solidFill>
              <a:latin typeface="Love Ya Like A Sister" panose="02020500000000000000" charset="0"/>
            </a:endParaRPr>
          </a:p>
        </p:txBody>
      </p:sp>
      <p:sp>
        <p:nvSpPr>
          <p:cNvPr id="34" name="標題 2">
            <a:extLst>
              <a:ext uri="{FF2B5EF4-FFF2-40B4-BE49-F238E27FC236}">
                <a16:creationId xmlns:a16="http://schemas.microsoft.com/office/drawing/2014/main" id="{9FC05743-56B0-4498-ACAE-EAFA85E75A88}"/>
              </a:ext>
            </a:extLst>
          </p:cNvPr>
          <p:cNvSpPr txBox="1">
            <a:spLocks/>
          </p:cNvSpPr>
          <p:nvPr/>
        </p:nvSpPr>
        <p:spPr>
          <a:xfrm>
            <a:off x="2722290" y="3646672"/>
            <a:ext cx="729570" cy="43725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2800" dirty="0">
                <a:solidFill>
                  <a:srgbClr val="FF7C80"/>
                </a:solidFill>
                <a:latin typeface="Love Ya Like A Sister" panose="02020500000000000000" charset="0"/>
                <a:ea typeface="Kirang Haerang" panose="02020500000000000000" charset="-127"/>
              </a:rPr>
              <a:t>12</a:t>
            </a:r>
            <a:endParaRPr lang="zh-TW" altLang="zh-MO" sz="2800" dirty="0">
              <a:solidFill>
                <a:srgbClr val="FF7C80"/>
              </a:solidFill>
              <a:latin typeface="Love Ya Like A Sister" panose="02020500000000000000" charset="0"/>
            </a:endParaRPr>
          </a:p>
        </p:txBody>
      </p:sp>
      <p:sp>
        <p:nvSpPr>
          <p:cNvPr id="35" name="標題 2">
            <a:extLst>
              <a:ext uri="{FF2B5EF4-FFF2-40B4-BE49-F238E27FC236}">
                <a16:creationId xmlns:a16="http://schemas.microsoft.com/office/drawing/2014/main" id="{83F1FF7A-9C6E-41D2-953F-83B34A7F00AB}"/>
              </a:ext>
            </a:extLst>
          </p:cNvPr>
          <p:cNvSpPr txBox="1">
            <a:spLocks/>
          </p:cNvSpPr>
          <p:nvPr/>
        </p:nvSpPr>
        <p:spPr>
          <a:xfrm>
            <a:off x="1000170" y="4268228"/>
            <a:ext cx="5362530" cy="6648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2800" dirty="0">
                <a:solidFill>
                  <a:srgbClr val="FF7C80"/>
                </a:solidFill>
                <a:latin typeface="Love Ya Like A Sister" panose="02020500000000000000" charset="0"/>
                <a:ea typeface="Kirang Haerang" panose="02020500000000000000" charset="-127"/>
              </a:rPr>
              <a:t>7 plus 8 minus 3 equals 12</a:t>
            </a:r>
            <a:endParaRPr lang="zh-TW" altLang="zh-MO" sz="2800" dirty="0">
              <a:solidFill>
                <a:srgbClr val="FF7C80"/>
              </a:solidFill>
              <a:latin typeface="Love Ya Like A Sister" panose="02020500000000000000" charset="0"/>
            </a:endParaRPr>
          </a:p>
        </p:txBody>
      </p:sp>
      <p:pic>
        <p:nvPicPr>
          <p:cNvPr id="36" name="Picture 2" descr="https://cdn-icons-png.flaticon.com/512/2554/2554282.png">
            <a:extLst>
              <a:ext uri="{FF2B5EF4-FFF2-40B4-BE49-F238E27FC236}">
                <a16:creationId xmlns:a16="http://schemas.microsoft.com/office/drawing/2014/main" id="{B3097929-868A-4F39-ABFC-85DF5FDACF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3695" y="2360316"/>
            <a:ext cx="222885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標題 2">
            <a:extLst>
              <a:ext uri="{FF2B5EF4-FFF2-40B4-BE49-F238E27FC236}">
                <a16:creationId xmlns:a16="http://schemas.microsoft.com/office/drawing/2014/main" id="{32E664EC-7E6A-4053-BDE7-36C16ACAFC6A}"/>
              </a:ext>
            </a:extLst>
          </p:cNvPr>
          <p:cNvSpPr txBox="1">
            <a:spLocks/>
          </p:cNvSpPr>
          <p:nvPr/>
        </p:nvSpPr>
        <p:spPr>
          <a:xfrm>
            <a:off x="3087075" y="288271"/>
            <a:ext cx="8913450" cy="752754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MO" sz="24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Change the followings in to word forms.</a:t>
            </a:r>
            <a:endParaRPr lang="zh-TW" altLang="zh-MO" sz="2400" dirty="0">
              <a:solidFill>
                <a:schemeClr val="bg1"/>
              </a:solidFill>
              <a:latin typeface="Love Ya Like A Sister" panose="02020500000000000000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  <p:bldP spid="29" grpId="0"/>
      <p:bldP spid="30" grpId="0" animBg="1"/>
      <p:bldP spid="31" grpId="0"/>
      <p:bldP spid="32" grpId="0"/>
      <p:bldP spid="33" grpId="0" animBg="1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標題 2">
            <a:extLst>
              <a:ext uri="{FF2B5EF4-FFF2-40B4-BE49-F238E27FC236}">
                <a16:creationId xmlns:a16="http://schemas.microsoft.com/office/drawing/2014/main" id="{A4B877AF-64C2-4540-AD20-93C37907D8F0}"/>
              </a:ext>
            </a:extLst>
          </p:cNvPr>
          <p:cNvSpPr txBox="1">
            <a:spLocks/>
          </p:cNvSpPr>
          <p:nvPr/>
        </p:nvSpPr>
        <p:spPr>
          <a:xfrm>
            <a:off x="230550" y="118245"/>
            <a:ext cx="4341450" cy="107912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54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Book p.4</a:t>
            </a:r>
            <a:endParaRPr lang="zh-MO" altLang="en-US" sz="5400" dirty="0">
              <a:solidFill>
                <a:schemeClr val="bg1"/>
              </a:solidFill>
              <a:latin typeface="Love Ya Like A Sister" panose="02020500000000000000" charset="0"/>
            </a:endParaRPr>
          </a:p>
        </p:txBody>
      </p:sp>
      <p:sp>
        <p:nvSpPr>
          <p:cNvPr id="54" name="標題 2">
            <a:extLst>
              <a:ext uri="{FF2B5EF4-FFF2-40B4-BE49-F238E27FC236}">
                <a16:creationId xmlns:a16="http://schemas.microsoft.com/office/drawing/2014/main" id="{CF6356EA-F127-4670-946C-B4E55553C7F2}"/>
              </a:ext>
            </a:extLst>
          </p:cNvPr>
          <p:cNvSpPr txBox="1">
            <a:spLocks/>
          </p:cNvSpPr>
          <p:nvPr/>
        </p:nvSpPr>
        <p:spPr>
          <a:xfrm>
            <a:off x="230550" y="1197373"/>
            <a:ext cx="8913450" cy="360717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44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Practice 2</a:t>
            </a:r>
          </a:p>
          <a:p>
            <a:endParaRPr lang="en-US" altLang="zh-MO" sz="4400" dirty="0">
              <a:solidFill>
                <a:schemeClr val="bg1"/>
              </a:solidFill>
              <a:latin typeface="Love Ya Like A Sister" panose="02020500000000000000" charset="0"/>
              <a:ea typeface="Kirang Haerang" panose="02020500000000000000" charset="-127"/>
            </a:endParaRPr>
          </a:p>
          <a:p>
            <a:r>
              <a:rPr lang="en-US" altLang="zh-MO" sz="4400" dirty="0">
                <a:solidFill>
                  <a:schemeClr val="bg1"/>
                </a:solidFill>
                <a:latin typeface="Love Ya Like A Sister" panose="02020500000000000000" charset="0"/>
              </a:rPr>
              <a:t>Example:  </a:t>
            </a:r>
          </a:p>
          <a:p>
            <a:r>
              <a:rPr lang="en-US" altLang="zh-MO" sz="4400" dirty="0">
                <a:solidFill>
                  <a:schemeClr val="bg1"/>
                </a:solidFill>
                <a:latin typeface="Love Ya Like A Sister" panose="02020500000000000000" charset="0"/>
              </a:rPr>
              <a:t>3 </a:t>
            </a:r>
            <a:r>
              <a:rPr lang="en-US" altLang="zh-MO" sz="4400" dirty="0">
                <a:solidFill>
                  <a:srgbClr val="92D050"/>
                </a:solidFill>
                <a:latin typeface="Love Ya Like A Sister" panose="02020500000000000000" charset="0"/>
              </a:rPr>
              <a:t>plus</a:t>
            </a:r>
            <a:r>
              <a:rPr lang="en-US" altLang="zh-MO" sz="4400" dirty="0">
                <a:solidFill>
                  <a:schemeClr val="bg1"/>
                </a:solidFill>
                <a:latin typeface="Love Ya Like A Sister" panose="02020500000000000000" charset="0"/>
              </a:rPr>
              <a:t> 5 </a:t>
            </a:r>
            <a:r>
              <a:rPr lang="en-US" altLang="zh-MO" sz="4400" dirty="0">
                <a:solidFill>
                  <a:srgbClr val="FF0000"/>
                </a:solidFill>
                <a:latin typeface="Love Ya Like A Sister" panose="02020500000000000000" charset="0"/>
              </a:rPr>
              <a:t>minus</a:t>
            </a:r>
            <a:r>
              <a:rPr lang="en-US" altLang="zh-MO" sz="4400" dirty="0">
                <a:solidFill>
                  <a:schemeClr val="bg1"/>
                </a:solidFill>
                <a:latin typeface="Love Ya Like A Sister" panose="02020500000000000000" charset="0"/>
              </a:rPr>
              <a:t> 2 </a:t>
            </a:r>
            <a:r>
              <a:rPr lang="en-US" altLang="zh-MO" sz="4400" dirty="0">
                <a:solidFill>
                  <a:srgbClr val="FFFF00"/>
                </a:solidFill>
                <a:latin typeface="Love Ya Like A Sister" panose="02020500000000000000" charset="0"/>
              </a:rPr>
              <a:t>equals</a:t>
            </a:r>
            <a:r>
              <a:rPr lang="en-US" altLang="zh-MO" sz="4400" dirty="0">
                <a:solidFill>
                  <a:schemeClr val="bg1"/>
                </a:solidFill>
                <a:latin typeface="Love Ya Like A Sister" panose="02020500000000000000" charset="0"/>
              </a:rPr>
              <a:t> (  6  )         </a:t>
            </a:r>
          </a:p>
          <a:p>
            <a:r>
              <a:rPr lang="en-US" altLang="zh-MO" sz="4400" dirty="0">
                <a:solidFill>
                  <a:schemeClr val="bg1"/>
                </a:solidFill>
                <a:latin typeface="Love Ya Like A Sister" panose="02020500000000000000" charset="0"/>
              </a:rPr>
              <a:t>3 </a:t>
            </a:r>
            <a:r>
              <a:rPr lang="en-US" altLang="zh-MO" sz="4400" dirty="0">
                <a:solidFill>
                  <a:srgbClr val="92D050"/>
                </a:solidFill>
                <a:latin typeface="Love Ya Like A Sister" panose="02020500000000000000" charset="0"/>
              </a:rPr>
              <a:t>+</a:t>
            </a:r>
            <a:r>
              <a:rPr lang="en-US" altLang="zh-MO" sz="4400" dirty="0">
                <a:solidFill>
                  <a:schemeClr val="bg1"/>
                </a:solidFill>
                <a:latin typeface="Love Ya Like A Sister" panose="02020500000000000000" charset="0"/>
              </a:rPr>
              <a:t> 5 </a:t>
            </a:r>
            <a:r>
              <a:rPr lang="en-US" altLang="zh-MO" sz="4400" dirty="0">
                <a:solidFill>
                  <a:srgbClr val="FF0000"/>
                </a:solidFill>
                <a:latin typeface="Love Ya Like A Sister" panose="02020500000000000000" charset="0"/>
              </a:rPr>
              <a:t>–</a:t>
            </a:r>
            <a:r>
              <a:rPr lang="en-US" altLang="zh-MO" sz="4400" dirty="0">
                <a:solidFill>
                  <a:schemeClr val="bg1"/>
                </a:solidFill>
                <a:latin typeface="Love Ya Like A Sister" panose="02020500000000000000" charset="0"/>
              </a:rPr>
              <a:t> 2 </a:t>
            </a:r>
            <a:r>
              <a:rPr lang="en-US" altLang="zh-MO" sz="4400" dirty="0">
                <a:solidFill>
                  <a:srgbClr val="FFFF00"/>
                </a:solidFill>
                <a:latin typeface="Love Ya Like A Sister" panose="02020500000000000000" charset="0"/>
              </a:rPr>
              <a:t>=</a:t>
            </a:r>
            <a:r>
              <a:rPr lang="en-US" altLang="zh-MO" sz="4400" dirty="0">
                <a:solidFill>
                  <a:schemeClr val="bg1"/>
                </a:solidFill>
                <a:latin typeface="Love Ya Like A Sister" panose="02020500000000000000" charset="0"/>
              </a:rPr>
              <a:t> 6</a:t>
            </a:r>
            <a:endParaRPr lang="zh-MO" altLang="en-US" sz="4400" dirty="0">
              <a:solidFill>
                <a:schemeClr val="bg1"/>
              </a:solidFill>
              <a:latin typeface="Love Ya Like A Sister" panose="02020500000000000000" charset="0"/>
            </a:endParaRPr>
          </a:p>
        </p:txBody>
      </p:sp>
      <p:sp>
        <p:nvSpPr>
          <p:cNvPr id="55" name="等於 54">
            <a:extLst>
              <a:ext uri="{FF2B5EF4-FFF2-40B4-BE49-F238E27FC236}">
                <a16:creationId xmlns:a16="http://schemas.microsoft.com/office/drawing/2014/main" id="{EA74E1E1-19D1-454D-9E63-984332A180A9}"/>
              </a:ext>
            </a:extLst>
          </p:cNvPr>
          <p:cNvSpPr/>
          <p:nvPr/>
        </p:nvSpPr>
        <p:spPr>
          <a:xfrm>
            <a:off x="2581955" y="4441064"/>
            <a:ext cx="616503" cy="189416"/>
          </a:xfrm>
          <a:prstGeom prst="math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MO" altLang="en-US">
              <a:solidFill>
                <a:schemeClr val="tx1"/>
              </a:solidFill>
              <a:latin typeface="Love Ya Like A Sister" panose="02020500000000000000" charset="0"/>
            </a:endParaRPr>
          </a:p>
        </p:txBody>
      </p:sp>
      <p:pic>
        <p:nvPicPr>
          <p:cNvPr id="56" name="Picture 2" descr="https://cdn-icons.flaticon.com/png/512/4387/premium/4387132.png?token=exp=1659362254~hmac=f2d87ad793efdfa8585870392b179ef2">
            <a:extLst>
              <a:ext uri="{FF2B5EF4-FFF2-40B4-BE49-F238E27FC236}">
                <a16:creationId xmlns:a16="http://schemas.microsoft.com/office/drawing/2014/main" id="{1DC5A5B0-45A3-4096-916D-484CB46249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174" y="384945"/>
            <a:ext cx="2369820" cy="236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2">
            <a:extLst>
              <a:ext uri="{FF2B5EF4-FFF2-40B4-BE49-F238E27FC236}">
                <a16:creationId xmlns:a16="http://schemas.microsoft.com/office/drawing/2014/main" id="{F34BB3CD-8E93-412F-BD5E-96DB0350B514}"/>
              </a:ext>
            </a:extLst>
          </p:cNvPr>
          <p:cNvSpPr txBox="1">
            <a:spLocks/>
          </p:cNvSpPr>
          <p:nvPr/>
        </p:nvSpPr>
        <p:spPr>
          <a:xfrm>
            <a:off x="314370" y="1038405"/>
            <a:ext cx="8913450" cy="372909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250000"/>
              </a:lnSpc>
            </a:pPr>
            <a:r>
              <a:rPr lang="en-US" altLang="zh-MO" sz="24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1.  13 plus 8 minus 5 equals (      )      __________________________</a:t>
            </a:r>
            <a:endParaRPr lang="zh-TW" altLang="zh-MO" sz="2400" dirty="0">
              <a:solidFill>
                <a:schemeClr val="bg1"/>
              </a:solidFill>
              <a:latin typeface="Love Ya Like A Sister" panose="02020500000000000000" charset="0"/>
            </a:endParaRPr>
          </a:p>
          <a:p>
            <a:pPr>
              <a:lnSpc>
                <a:spcPct val="250000"/>
              </a:lnSpc>
            </a:pPr>
            <a:r>
              <a:rPr lang="en-US" altLang="zh-MO" sz="24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2.  9 minus 2 plus 11 equals (      )      __________________________</a:t>
            </a:r>
            <a:endParaRPr lang="zh-TW" altLang="zh-MO" sz="2400" dirty="0">
              <a:solidFill>
                <a:schemeClr val="bg1"/>
              </a:solidFill>
              <a:latin typeface="Love Ya Like A Sister" panose="02020500000000000000" charset="0"/>
            </a:endParaRPr>
          </a:p>
          <a:p>
            <a:pPr>
              <a:lnSpc>
                <a:spcPct val="250000"/>
              </a:lnSpc>
            </a:pPr>
            <a:r>
              <a:rPr lang="en-US" altLang="zh-MO" sz="24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3.  20 plus 13 minus 10 equals (      )    __________________________</a:t>
            </a:r>
            <a:endParaRPr lang="zh-TW" altLang="zh-MO" sz="2400" dirty="0">
              <a:solidFill>
                <a:schemeClr val="bg1"/>
              </a:solidFill>
              <a:latin typeface="Love Ya Like A Sister" panose="02020500000000000000" charset="0"/>
            </a:endParaRPr>
          </a:p>
          <a:p>
            <a:pPr>
              <a:lnSpc>
                <a:spcPct val="250000"/>
              </a:lnSpc>
            </a:pPr>
            <a:r>
              <a:rPr lang="en-US" altLang="zh-MO" sz="24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4.  15 minus 10 minus 5 equals (      )    __________________________</a:t>
            </a:r>
            <a:endParaRPr lang="zh-TW" altLang="zh-MO" sz="2400" dirty="0">
              <a:solidFill>
                <a:schemeClr val="bg1"/>
              </a:solidFill>
              <a:latin typeface="Love Ya Like A Sister" panose="02020500000000000000" charset="0"/>
            </a:endParaRPr>
          </a:p>
        </p:txBody>
      </p:sp>
      <p:sp>
        <p:nvSpPr>
          <p:cNvPr id="21" name="標題 2">
            <a:extLst>
              <a:ext uri="{FF2B5EF4-FFF2-40B4-BE49-F238E27FC236}">
                <a16:creationId xmlns:a16="http://schemas.microsoft.com/office/drawing/2014/main" id="{1899B045-610F-4071-B483-C0B41B36DDAE}"/>
              </a:ext>
            </a:extLst>
          </p:cNvPr>
          <p:cNvSpPr txBox="1">
            <a:spLocks/>
          </p:cNvSpPr>
          <p:nvPr/>
        </p:nvSpPr>
        <p:spPr>
          <a:xfrm>
            <a:off x="230550" y="149777"/>
            <a:ext cx="4341450" cy="107912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54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Book p.4</a:t>
            </a:r>
            <a:endParaRPr lang="zh-MO" altLang="en-US" sz="5400" dirty="0">
              <a:solidFill>
                <a:schemeClr val="bg1"/>
              </a:solidFill>
              <a:latin typeface="Love Ya Like A Sister" panose="02020500000000000000" charset="0"/>
            </a:endParaRPr>
          </a:p>
        </p:txBody>
      </p:sp>
      <p:sp>
        <p:nvSpPr>
          <p:cNvPr id="22" name="標題 2">
            <a:extLst>
              <a:ext uri="{FF2B5EF4-FFF2-40B4-BE49-F238E27FC236}">
                <a16:creationId xmlns:a16="http://schemas.microsoft.com/office/drawing/2014/main" id="{B2B4C78F-0044-4EB8-8A37-F3F2F6BD418C}"/>
              </a:ext>
            </a:extLst>
          </p:cNvPr>
          <p:cNvSpPr txBox="1">
            <a:spLocks/>
          </p:cNvSpPr>
          <p:nvPr/>
        </p:nvSpPr>
        <p:spPr>
          <a:xfrm>
            <a:off x="4404360" y="1353705"/>
            <a:ext cx="541020" cy="5229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2800" dirty="0">
                <a:solidFill>
                  <a:srgbClr val="FF7C80"/>
                </a:solidFill>
                <a:latin typeface="Love Ya Like A Sister" panose="02020500000000000000" charset="0"/>
                <a:ea typeface="Kirang Haerang" panose="02020500000000000000" charset="-127"/>
              </a:rPr>
              <a:t>16</a:t>
            </a:r>
            <a:endParaRPr lang="zh-TW" altLang="zh-MO" sz="2800" dirty="0">
              <a:solidFill>
                <a:srgbClr val="FF7C80"/>
              </a:solidFill>
              <a:latin typeface="Love Ya Like A Sister" panose="02020500000000000000" charset="0"/>
            </a:endParaRPr>
          </a:p>
        </p:txBody>
      </p:sp>
      <p:sp>
        <p:nvSpPr>
          <p:cNvPr id="23" name="標題 2">
            <a:extLst>
              <a:ext uri="{FF2B5EF4-FFF2-40B4-BE49-F238E27FC236}">
                <a16:creationId xmlns:a16="http://schemas.microsoft.com/office/drawing/2014/main" id="{61500BA1-D7EE-4FF5-B657-D2D961083BBD}"/>
              </a:ext>
            </a:extLst>
          </p:cNvPr>
          <p:cNvSpPr txBox="1">
            <a:spLocks/>
          </p:cNvSpPr>
          <p:nvPr/>
        </p:nvSpPr>
        <p:spPr>
          <a:xfrm>
            <a:off x="6269400" y="1305105"/>
            <a:ext cx="3042240" cy="5229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2800" dirty="0">
                <a:solidFill>
                  <a:srgbClr val="FF7C80"/>
                </a:solidFill>
                <a:latin typeface="Love Ya Like A Sister" panose="02020500000000000000" charset="0"/>
                <a:ea typeface="Kirang Haerang" panose="02020500000000000000" charset="-127"/>
              </a:rPr>
              <a:t>13 + 8 – 5 = 16</a:t>
            </a:r>
            <a:endParaRPr lang="zh-TW" altLang="zh-MO" sz="2800" dirty="0">
              <a:solidFill>
                <a:srgbClr val="FF7C80"/>
              </a:solidFill>
              <a:latin typeface="Love Ya Like A Sister" panose="02020500000000000000" charset="0"/>
            </a:endParaRPr>
          </a:p>
        </p:txBody>
      </p:sp>
      <p:sp>
        <p:nvSpPr>
          <p:cNvPr id="24" name="等於 23">
            <a:extLst>
              <a:ext uri="{FF2B5EF4-FFF2-40B4-BE49-F238E27FC236}">
                <a16:creationId xmlns:a16="http://schemas.microsoft.com/office/drawing/2014/main" id="{F57E60BE-517A-4485-ABB5-A375152298A9}"/>
              </a:ext>
            </a:extLst>
          </p:cNvPr>
          <p:cNvSpPr/>
          <p:nvPr/>
        </p:nvSpPr>
        <p:spPr>
          <a:xfrm>
            <a:off x="8009696" y="1733297"/>
            <a:ext cx="541021" cy="143308"/>
          </a:xfrm>
          <a:prstGeom prst="mathEqual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MO" altLang="en-US">
              <a:solidFill>
                <a:srgbClr val="FF7C80"/>
              </a:solidFill>
              <a:latin typeface="Love Ya Like A Sister" panose="02020500000000000000" charset="0"/>
            </a:endParaRPr>
          </a:p>
        </p:txBody>
      </p:sp>
      <p:sp>
        <p:nvSpPr>
          <p:cNvPr id="25" name="標題 2">
            <a:extLst>
              <a:ext uri="{FF2B5EF4-FFF2-40B4-BE49-F238E27FC236}">
                <a16:creationId xmlns:a16="http://schemas.microsoft.com/office/drawing/2014/main" id="{810E0979-411B-4D35-A72F-C429BA946251}"/>
              </a:ext>
            </a:extLst>
          </p:cNvPr>
          <p:cNvSpPr txBox="1">
            <a:spLocks/>
          </p:cNvSpPr>
          <p:nvPr/>
        </p:nvSpPr>
        <p:spPr>
          <a:xfrm>
            <a:off x="4404360" y="2304797"/>
            <a:ext cx="541020" cy="5229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2800" dirty="0">
                <a:solidFill>
                  <a:srgbClr val="FF7C80"/>
                </a:solidFill>
                <a:latin typeface="Love Ya Like A Sister" panose="02020500000000000000" charset="0"/>
                <a:ea typeface="Kirang Haerang" panose="02020500000000000000" charset="-127"/>
              </a:rPr>
              <a:t>18</a:t>
            </a:r>
            <a:endParaRPr lang="zh-TW" altLang="zh-MO" sz="2800" dirty="0">
              <a:solidFill>
                <a:srgbClr val="FF7C80"/>
              </a:solidFill>
              <a:latin typeface="Love Ya Like A Sister" panose="02020500000000000000" charset="0"/>
            </a:endParaRPr>
          </a:p>
        </p:txBody>
      </p:sp>
      <p:sp>
        <p:nvSpPr>
          <p:cNvPr id="26" name="標題 2">
            <a:extLst>
              <a:ext uri="{FF2B5EF4-FFF2-40B4-BE49-F238E27FC236}">
                <a16:creationId xmlns:a16="http://schemas.microsoft.com/office/drawing/2014/main" id="{C7A1C3E8-E1C1-4186-9179-B589ACC84F22}"/>
              </a:ext>
            </a:extLst>
          </p:cNvPr>
          <p:cNvSpPr txBox="1">
            <a:spLocks/>
          </p:cNvSpPr>
          <p:nvPr/>
        </p:nvSpPr>
        <p:spPr>
          <a:xfrm>
            <a:off x="6269400" y="2256197"/>
            <a:ext cx="3042240" cy="5229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2800" dirty="0">
                <a:solidFill>
                  <a:srgbClr val="FF7C80"/>
                </a:solidFill>
                <a:latin typeface="Love Ya Like A Sister" panose="02020500000000000000" charset="0"/>
                <a:ea typeface="Kirang Haerang" panose="02020500000000000000" charset="-127"/>
              </a:rPr>
              <a:t>9 - 2 + 11 = 18</a:t>
            </a:r>
            <a:endParaRPr lang="zh-TW" altLang="zh-MO" sz="2800" dirty="0">
              <a:solidFill>
                <a:srgbClr val="FF7C80"/>
              </a:solidFill>
              <a:latin typeface="Love Ya Like A Sister" panose="02020500000000000000" charset="0"/>
            </a:endParaRPr>
          </a:p>
        </p:txBody>
      </p:sp>
      <p:sp>
        <p:nvSpPr>
          <p:cNvPr id="27" name="等於 26">
            <a:extLst>
              <a:ext uri="{FF2B5EF4-FFF2-40B4-BE49-F238E27FC236}">
                <a16:creationId xmlns:a16="http://schemas.microsoft.com/office/drawing/2014/main" id="{50EB5F85-1C57-4B43-928D-47B90AB01A8B}"/>
              </a:ext>
            </a:extLst>
          </p:cNvPr>
          <p:cNvSpPr/>
          <p:nvPr/>
        </p:nvSpPr>
        <p:spPr>
          <a:xfrm>
            <a:off x="7956356" y="2684389"/>
            <a:ext cx="541021" cy="143308"/>
          </a:xfrm>
          <a:prstGeom prst="mathEqual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MO" altLang="en-US">
              <a:solidFill>
                <a:srgbClr val="FF7C80"/>
              </a:solidFill>
              <a:latin typeface="Love Ya Like A Sister" panose="02020500000000000000" charset="0"/>
            </a:endParaRPr>
          </a:p>
        </p:txBody>
      </p:sp>
      <p:sp>
        <p:nvSpPr>
          <p:cNvPr id="28" name="標題 2">
            <a:extLst>
              <a:ext uri="{FF2B5EF4-FFF2-40B4-BE49-F238E27FC236}">
                <a16:creationId xmlns:a16="http://schemas.microsoft.com/office/drawing/2014/main" id="{6BCC238A-D1DB-41DC-A667-4C5138E38E59}"/>
              </a:ext>
            </a:extLst>
          </p:cNvPr>
          <p:cNvSpPr txBox="1">
            <a:spLocks/>
          </p:cNvSpPr>
          <p:nvPr/>
        </p:nvSpPr>
        <p:spPr>
          <a:xfrm>
            <a:off x="4693920" y="3255889"/>
            <a:ext cx="632460" cy="5229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TW" sz="2800" dirty="0">
                <a:solidFill>
                  <a:srgbClr val="FF7C80"/>
                </a:solidFill>
                <a:latin typeface="Love Ya Like A Sister" panose="02020500000000000000" charset="0"/>
                <a:ea typeface="Kirang Haerang" panose="02020500000000000000" charset="-127"/>
              </a:rPr>
              <a:t>23</a:t>
            </a:r>
            <a:endParaRPr lang="zh-TW" altLang="zh-MO" sz="2800" dirty="0">
              <a:solidFill>
                <a:srgbClr val="FF7C80"/>
              </a:solidFill>
              <a:latin typeface="Love Ya Like A Sister" panose="02020500000000000000" charset="0"/>
            </a:endParaRPr>
          </a:p>
        </p:txBody>
      </p:sp>
      <p:sp>
        <p:nvSpPr>
          <p:cNvPr id="29" name="標題 2">
            <a:extLst>
              <a:ext uri="{FF2B5EF4-FFF2-40B4-BE49-F238E27FC236}">
                <a16:creationId xmlns:a16="http://schemas.microsoft.com/office/drawing/2014/main" id="{727059B1-ED4A-46AC-A0AB-F9AE19FA9B99}"/>
              </a:ext>
            </a:extLst>
          </p:cNvPr>
          <p:cNvSpPr txBox="1">
            <a:spLocks/>
          </p:cNvSpPr>
          <p:nvPr/>
        </p:nvSpPr>
        <p:spPr>
          <a:xfrm>
            <a:off x="6185580" y="3207289"/>
            <a:ext cx="3042240" cy="5229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2800" dirty="0">
                <a:solidFill>
                  <a:srgbClr val="FF7C80"/>
                </a:solidFill>
                <a:latin typeface="Love Ya Like A Sister" panose="02020500000000000000" charset="0"/>
                <a:ea typeface="Kirang Haerang" panose="02020500000000000000" charset="-127"/>
              </a:rPr>
              <a:t>20 + 13 – 10 = 23</a:t>
            </a:r>
            <a:endParaRPr lang="zh-TW" altLang="zh-MO" sz="2800" dirty="0">
              <a:solidFill>
                <a:srgbClr val="FF7C80"/>
              </a:solidFill>
              <a:latin typeface="Love Ya Like A Sister" panose="02020500000000000000" charset="0"/>
            </a:endParaRPr>
          </a:p>
        </p:txBody>
      </p:sp>
      <p:sp>
        <p:nvSpPr>
          <p:cNvPr id="30" name="等於 29">
            <a:extLst>
              <a:ext uri="{FF2B5EF4-FFF2-40B4-BE49-F238E27FC236}">
                <a16:creationId xmlns:a16="http://schemas.microsoft.com/office/drawing/2014/main" id="{2A922AE2-E10A-4463-AB6A-892722362415}"/>
              </a:ext>
            </a:extLst>
          </p:cNvPr>
          <p:cNvSpPr/>
          <p:nvPr/>
        </p:nvSpPr>
        <p:spPr>
          <a:xfrm>
            <a:off x="8264965" y="3602809"/>
            <a:ext cx="541021" cy="143308"/>
          </a:xfrm>
          <a:prstGeom prst="mathEqual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MO" altLang="en-US">
              <a:solidFill>
                <a:srgbClr val="FF7C80"/>
              </a:solidFill>
              <a:latin typeface="Love Ya Like A Sister" panose="02020500000000000000" charset="0"/>
            </a:endParaRPr>
          </a:p>
        </p:txBody>
      </p:sp>
      <p:sp>
        <p:nvSpPr>
          <p:cNvPr id="31" name="標題 2">
            <a:extLst>
              <a:ext uri="{FF2B5EF4-FFF2-40B4-BE49-F238E27FC236}">
                <a16:creationId xmlns:a16="http://schemas.microsoft.com/office/drawing/2014/main" id="{55216A59-687C-4958-8620-CD0007EE2AA2}"/>
              </a:ext>
            </a:extLst>
          </p:cNvPr>
          <p:cNvSpPr txBox="1">
            <a:spLocks/>
          </p:cNvSpPr>
          <p:nvPr/>
        </p:nvSpPr>
        <p:spPr>
          <a:xfrm>
            <a:off x="4930622" y="4143199"/>
            <a:ext cx="541020" cy="5229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TW" sz="2800" dirty="0">
                <a:solidFill>
                  <a:srgbClr val="FF7C80"/>
                </a:solidFill>
                <a:latin typeface="Love Ya Like A Sister" panose="02020500000000000000" charset="0"/>
                <a:ea typeface="Kirang Haerang" panose="02020500000000000000" charset="-127"/>
              </a:rPr>
              <a:t>0</a:t>
            </a:r>
            <a:endParaRPr lang="zh-TW" altLang="zh-MO" sz="2800" dirty="0">
              <a:solidFill>
                <a:srgbClr val="FF7C80"/>
              </a:solidFill>
              <a:latin typeface="Love Ya Like A Sister" panose="02020500000000000000" charset="0"/>
            </a:endParaRPr>
          </a:p>
        </p:txBody>
      </p:sp>
      <p:sp>
        <p:nvSpPr>
          <p:cNvPr id="32" name="標題 2">
            <a:extLst>
              <a:ext uri="{FF2B5EF4-FFF2-40B4-BE49-F238E27FC236}">
                <a16:creationId xmlns:a16="http://schemas.microsoft.com/office/drawing/2014/main" id="{BAA35BB1-04DC-4BFF-A11E-AE719F80C51E}"/>
              </a:ext>
            </a:extLst>
          </p:cNvPr>
          <p:cNvSpPr txBox="1">
            <a:spLocks/>
          </p:cNvSpPr>
          <p:nvPr/>
        </p:nvSpPr>
        <p:spPr>
          <a:xfrm>
            <a:off x="6406560" y="4095917"/>
            <a:ext cx="3042240" cy="5229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2800" dirty="0">
                <a:solidFill>
                  <a:srgbClr val="FF7C80"/>
                </a:solidFill>
                <a:latin typeface="Love Ya Like A Sister" panose="02020500000000000000" charset="0"/>
                <a:ea typeface="Kirang Haerang" panose="02020500000000000000" charset="-127"/>
              </a:rPr>
              <a:t>15 - 10 – 5 = 0</a:t>
            </a:r>
            <a:endParaRPr lang="zh-TW" altLang="zh-MO" sz="2800" dirty="0">
              <a:solidFill>
                <a:srgbClr val="FF7C80"/>
              </a:solidFill>
              <a:latin typeface="Love Ya Like A Sister" panose="02020500000000000000" charset="0"/>
            </a:endParaRPr>
          </a:p>
        </p:txBody>
      </p:sp>
      <p:sp>
        <p:nvSpPr>
          <p:cNvPr id="33" name="等於 32">
            <a:extLst>
              <a:ext uri="{FF2B5EF4-FFF2-40B4-BE49-F238E27FC236}">
                <a16:creationId xmlns:a16="http://schemas.microsoft.com/office/drawing/2014/main" id="{7DF96677-4629-4A4E-BF67-2CCDA4B3AD3C}"/>
              </a:ext>
            </a:extLst>
          </p:cNvPr>
          <p:cNvSpPr/>
          <p:nvPr/>
        </p:nvSpPr>
        <p:spPr>
          <a:xfrm>
            <a:off x="8223056" y="4524109"/>
            <a:ext cx="541021" cy="143308"/>
          </a:xfrm>
          <a:prstGeom prst="mathEqual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MO" altLang="en-US">
              <a:solidFill>
                <a:srgbClr val="FF7C80"/>
              </a:solidFill>
              <a:latin typeface="Love Ya Like A Sister" panose="02020500000000000000" charset="0"/>
            </a:endParaRPr>
          </a:p>
        </p:txBody>
      </p:sp>
      <p:sp>
        <p:nvSpPr>
          <p:cNvPr id="34" name="標題 2">
            <a:extLst>
              <a:ext uri="{FF2B5EF4-FFF2-40B4-BE49-F238E27FC236}">
                <a16:creationId xmlns:a16="http://schemas.microsoft.com/office/drawing/2014/main" id="{FB07BBF6-717C-4BDB-9ECF-765CE7F24EE0}"/>
              </a:ext>
            </a:extLst>
          </p:cNvPr>
          <p:cNvSpPr txBox="1">
            <a:spLocks/>
          </p:cNvSpPr>
          <p:nvPr/>
        </p:nvSpPr>
        <p:spPr>
          <a:xfrm>
            <a:off x="3087075" y="288271"/>
            <a:ext cx="8913450" cy="752754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MO" sz="24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Change the followings in to expressions.</a:t>
            </a:r>
            <a:endParaRPr lang="zh-TW" altLang="zh-MO" sz="2400" dirty="0">
              <a:solidFill>
                <a:schemeClr val="bg1"/>
              </a:solidFill>
              <a:latin typeface="Love Ya Like A Sister" panose="02020500000000000000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 animBg="1"/>
      <p:bldP spid="25" grpId="0"/>
      <p:bldP spid="26" grpId="0"/>
      <p:bldP spid="27" grpId="0" animBg="1"/>
      <p:bldP spid="28" grpId="0"/>
      <p:bldP spid="29" grpId="0"/>
      <p:bldP spid="30" grpId="0" animBg="1"/>
      <p:bldP spid="31" grpId="0"/>
      <p:bldP spid="32" grpId="0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標題 2">
            <a:extLst>
              <a:ext uri="{FF2B5EF4-FFF2-40B4-BE49-F238E27FC236}">
                <a16:creationId xmlns:a16="http://schemas.microsoft.com/office/drawing/2014/main" id="{37B603C8-E031-495D-9DAA-B7304CA03360}"/>
              </a:ext>
            </a:extLst>
          </p:cNvPr>
          <p:cNvSpPr txBox="1">
            <a:spLocks/>
          </p:cNvSpPr>
          <p:nvPr/>
        </p:nvSpPr>
        <p:spPr>
          <a:xfrm>
            <a:off x="230550" y="1564454"/>
            <a:ext cx="8913450" cy="1651186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32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There are 8 bananas. I eat 6 bananas and Mum buys 5 bananas back. How many bananas are left?</a:t>
            </a:r>
          </a:p>
          <a:p>
            <a:r>
              <a:rPr lang="en-US" altLang="zh-MO" sz="32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  8 – 6 + 5 </a:t>
            </a:r>
          </a:p>
          <a:p>
            <a:r>
              <a:rPr lang="en-US" altLang="zh-MO" sz="32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= 2 + 5 </a:t>
            </a:r>
          </a:p>
          <a:p>
            <a:r>
              <a:rPr lang="en-US" altLang="zh-MO" sz="32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= 7 (bananas) </a:t>
            </a:r>
          </a:p>
          <a:p>
            <a:r>
              <a:rPr lang="en-US" altLang="zh-MO" sz="32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                       Ans: (  7  ) bananas are left .</a:t>
            </a:r>
          </a:p>
          <a:p>
            <a:endParaRPr lang="en-US" altLang="zh-MO" sz="3200" dirty="0">
              <a:solidFill>
                <a:schemeClr val="bg1"/>
              </a:solidFill>
              <a:latin typeface="Love Ya Like A Sister" panose="02020500000000000000" charset="0"/>
              <a:ea typeface="Kirang Haerang" panose="02020500000000000000" charset="-127"/>
            </a:endParaRPr>
          </a:p>
          <a:p>
            <a:endParaRPr lang="en-US" altLang="zh-MO" sz="3200" dirty="0">
              <a:solidFill>
                <a:schemeClr val="bg1"/>
              </a:solidFill>
              <a:latin typeface="Love Ya Like A Sister" panose="02020500000000000000" charset="0"/>
              <a:ea typeface="Kirang Haerang" panose="02020500000000000000" charset="-127"/>
            </a:endParaRPr>
          </a:p>
        </p:txBody>
      </p:sp>
      <p:sp>
        <p:nvSpPr>
          <p:cNvPr id="63" name="標題 2">
            <a:extLst>
              <a:ext uri="{FF2B5EF4-FFF2-40B4-BE49-F238E27FC236}">
                <a16:creationId xmlns:a16="http://schemas.microsoft.com/office/drawing/2014/main" id="{1F2ACC80-340C-4E0A-BC11-F0D0B6025D48}"/>
              </a:ext>
            </a:extLst>
          </p:cNvPr>
          <p:cNvSpPr txBox="1">
            <a:spLocks/>
          </p:cNvSpPr>
          <p:nvPr/>
        </p:nvSpPr>
        <p:spPr>
          <a:xfrm>
            <a:off x="230550" y="0"/>
            <a:ext cx="4341450" cy="107912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54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Book p.5</a:t>
            </a:r>
            <a:endParaRPr lang="zh-MO" altLang="en-US" sz="5400" dirty="0">
              <a:solidFill>
                <a:schemeClr val="bg1"/>
              </a:solidFill>
              <a:latin typeface="Love Ya Like A Sister" panose="02020500000000000000" charset="0"/>
            </a:endParaRPr>
          </a:p>
        </p:txBody>
      </p:sp>
      <p:sp>
        <p:nvSpPr>
          <p:cNvPr id="64" name="標題 2">
            <a:extLst>
              <a:ext uri="{FF2B5EF4-FFF2-40B4-BE49-F238E27FC236}">
                <a16:creationId xmlns:a16="http://schemas.microsoft.com/office/drawing/2014/main" id="{D764D1AE-37A8-4DBD-9F07-056750750726}"/>
              </a:ext>
            </a:extLst>
          </p:cNvPr>
          <p:cNvSpPr txBox="1">
            <a:spLocks/>
          </p:cNvSpPr>
          <p:nvPr/>
        </p:nvSpPr>
        <p:spPr>
          <a:xfrm>
            <a:off x="230550" y="875742"/>
            <a:ext cx="8913450" cy="58965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44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Practice 3</a:t>
            </a:r>
          </a:p>
          <a:p>
            <a:endParaRPr lang="en-US" altLang="zh-MO" sz="4400" dirty="0">
              <a:solidFill>
                <a:schemeClr val="bg1"/>
              </a:solidFill>
              <a:latin typeface="Love Ya Like A Sister" panose="02020500000000000000" charset="0"/>
              <a:ea typeface="Kirang Haerang" panose="02020500000000000000" charset="-127"/>
            </a:endParaRPr>
          </a:p>
        </p:txBody>
      </p:sp>
      <p:sp>
        <p:nvSpPr>
          <p:cNvPr id="65" name="等於 64">
            <a:extLst>
              <a:ext uri="{FF2B5EF4-FFF2-40B4-BE49-F238E27FC236}">
                <a16:creationId xmlns:a16="http://schemas.microsoft.com/office/drawing/2014/main" id="{2F635FAE-BA86-4DA2-B57E-E2A7D3F809CF}"/>
              </a:ext>
            </a:extLst>
          </p:cNvPr>
          <p:cNvSpPr/>
          <p:nvPr/>
        </p:nvSpPr>
        <p:spPr>
          <a:xfrm>
            <a:off x="230550" y="4454986"/>
            <a:ext cx="2887629" cy="238933"/>
          </a:xfrm>
          <a:prstGeom prst="math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MO" altLang="en-US">
              <a:solidFill>
                <a:schemeClr val="tx1"/>
              </a:solidFill>
              <a:latin typeface="Love Ya Like A Sister" panose="02020500000000000000" charset="0"/>
            </a:endParaRPr>
          </a:p>
        </p:txBody>
      </p:sp>
      <p:pic>
        <p:nvPicPr>
          <p:cNvPr id="66" name="Picture 2" descr="https://cdn-icons-png.flaticon.com/512/2909/2909761.png">
            <a:extLst>
              <a:ext uri="{FF2B5EF4-FFF2-40B4-BE49-F238E27FC236}">
                <a16:creationId xmlns:a16="http://schemas.microsoft.com/office/drawing/2014/main" id="{53BF9B30-F703-4842-A0ED-0A1D22686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0"/>
            <a:ext cx="1859280" cy="185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標題 2">
            <a:extLst>
              <a:ext uri="{FF2B5EF4-FFF2-40B4-BE49-F238E27FC236}">
                <a16:creationId xmlns:a16="http://schemas.microsoft.com/office/drawing/2014/main" id="{A7D053C3-0A84-4F69-A1B4-3500F88A5C8C}"/>
              </a:ext>
            </a:extLst>
          </p:cNvPr>
          <p:cNvSpPr txBox="1">
            <a:spLocks/>
          </p:cNvSpPr>
          <p:nvPr/>
        </p:nvSpPr>
        <p:spPr>
          <a:xfrm>
            <a:off x="230550" y="0"/>
            <a:ext cx="4341450" cy="107912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54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Book p.5</a:t>
            </a:r>
            <a:endParaRPr lang="zh-MO" altLang="en-US" sz="5400" dirty="0">
              <a:solidFill>
                <a:schemeClr val="bg1"/>
              </a:solidFill>
              <a:latin typeface="Love Ya Like A Sister" panose="02020500000000000000" charset="0"/>
            </a:endParaRPr>
          </a:p>
        </p:txBody>
      </p:sp>
      <p:sp>
        <p:nvSpPr>
          <p:cNvPr id="40" name="標題 2">
            <a:extLst>
              <a:ext uri="{FF2B5EF4-FFF2-40B4-BE49-F238E27FC236}">
                <a16:creationId xmlns:a16="http://schemas.microsoft.com/office/drawing/2014/main" id="{01CDA053-9E94-4641-878C-F9D38B766100}"/>
              </a:ext>
            </a:extLst>
          </p:cNvPr>
          <p:cNvSpPr txBox="1">
            <a:spLocks/>
          </p:cNvSpPr>
          <p:nvPr/>
        </p:nvSpPr>
        <p:spPr>
          <a:xfrm>
            <a:off x="230550" y="1143000"/>
            <a:ext cx="8753430" cy="191262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32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1.  Miss Lee has 15 rulers, a group of students borrows 6 of them but only 3 rulers are returned. How many rulers does she have now?</a:t>
            </a:r>
            <a:endParaRPr lang="zh-MO" altLang="en-US" sz="3200" dirty="0">
              <a:solidFill>
                <a:schemeClr val="bg1"/>
              </a:solidFill>
              <a:latin typeface="Love Ya Like A Sister" panose="02020500000000000000" charset="0"/>
            </a:endParaRPr>
          </a:p>
        </p:txBody>
      </p:sp>
      <p:pic>
        <p:nvPicPr>
          <p:cNvPr id="41" name="Picture 2" descr="https://cdn-icons-png.flaticon.com/512/595/595732.png">
            <a:extLst>
              <a:ext uri="{FF2B5EF4-FFF2-40B4-BE49-F238E27FC236}">
                <a16:creationId xmlns:a16="http://schemas.microsoft.com/office/drawing/2014/main" id="{4924B37D-53AE-447A-8B27-22A190A5E1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30" y="2270760"/>
            <a:ext cx="1341120" cy="13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標題 2">
            <a:extLst>
              <a:ext uri="{FF2B5EF4-FFF2-40B4-BE49-F238E27FC236}">
                <a16:creationId xmlns:a16="http://schemas.microsoft.com/office/drawing/2014/main" id="{208AEF07-7379-49A7-92F9-279D6D2B8876}"/>
              </a:ext>
            </a:extLst>
          </p:cNvPr>
          <p:cNvSpPr txBox="1">
            <a:spLocks/>
          </p:cNvSpPr>
          <p:nvPr/>
        </p:nvSpPr>
        <p:spPr>
          <a:xfrm>
            <a:off x="230550" y="4069080"/>
            <a:ext cx="8753430" cy="107442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3200" dirty="0">
                <a:solidFill>
                  <a:schemeClr val="bg1"/>
                </a:solidFill>
                <a:latin typeface="Love Ya Like A Sister" panose="02020500000000000000" charset="0"/>
                <a:ea typeface="Kirang Haerang" panose="02020500000000000000" charset="-127"/>
              </a:rPr>
              <a:t>Ans : She has (      ) rulers now.</a:t>
            </a:r>
            <a:endParaRPr lang="zh-MO" altLang="en-US" sz="3200" dirty="0">
              <a:solidFill>
                <a:schemeClr val="bg1"/>
              </a:solidFill>
              <a:latin typeface="Love Ya Like A Sister" panose="02020500000000000000" charset="0"/>
            </a:endParaRPr>
          </a:p>
        </p:txBody>
      </p:sp>
      <p:sp>
        <p:nvSpPr>
          <p:cNvPr id="43" name="標題 2">
            <a:extLst>
              <a:ext uri="{FF2B5EF4-FFF2-40B4-BE49-F238E27FC236}">
                <a16:creationId xmlns:a16="http://schemas.microsoft.com/office/drawing/2014/main" id="{2D0E36CC-9123-4422-AC96-8061CB4AC4E0}"/>
              </a:ext>
            </a:extLst>
          </p:cNvPr>
          <p:cNvSpPr txBox="1">
            <a:spLocks/>
          </p:cNvSpPr>
          <p:nvPr/>
        </p:nvSpPr>
        <p:spPr>
          <a:xfrm>
            <a:off x="230550" y="3215640"/>
            <a:ext cx="4585290" cy="71628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zh-MO" sz="3200" dirty="0">
                <a:solidFill>
                  <a:srgbClr val="FF0000"/>
                </a:solidFill>
                <a:latin typeface="Love Ya Like A Sister" panose="02020500000000000000" charset="0"/>
                <a:ea typeface="Kirang Haerang" panose="02020500000000000000" charset="-127"/>
              </a:rPr>
              <a:t>15 - 6</a:t>
            </a:r>
            <a:r>
              <a:rPr lang="zh-MO" altLang="en-US" sz="3200" dirty="0">
                <a:solidFill>
                  <a:srgbClr val="FF0000"/>
                </a:solidFill>
                <a:latin typeface="Love Ya Like A Sister" panose="02020500000000000000" charset="0"/>
                <a:ea typeface="Kirang Haerang" panose="02020500000000000000" charset="-127"/>
              </a:rPr>
              <a:t>＋</a:t>
            </a:r>
            <a:r>
              <a:rPr lang="en-US" altLang="zh-MO" sz="3200" dirty="0">
                <a:solidFill>
                  <a:srgbClr val="FF0000"/>
                </a:solidFill>
                <a:latin typeface="Love Ya Like A Sister" panose="02020500000000000000" charset="0"/>
                <a:ea typeface="Kirang Haerang" panose="02020500000000000000" charset="-127"/>
              </a:rPr>
              <a:t>3</a:t>
            </a:r>
            <a:endParaRPr lang="zh-MO" altLang="en-US" sz="3200" dirty="0">
              <a:solidFill>
                <a:srgbClr val="FF0000"/>
              </a:solidFill>
              <a:latin typeface="Love Ya Like A Sister" panose="02020500000000000000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theme/theme1.xml><?xml version="1.0" encoding="utf-8"?>
<a:theme xmlns:a="http://schemas.openxmlformats.org/drawingml/2006/main" name="Cute Doodles in Chalkboard Theme for High School by Slidesgo">
  <a:themeElements>
    <a:clrScheme name="Simple Light">
      <a:dk1>
        <a:srgbClr val="191919"/>
      </a:dk1>
      <a:lt1>
        <a:srgbClr val="FFFFFF"/>
      </a:lt1>
      <a:dk2>
        <a:srgbClr val="BBE5F3"/>
      </a:dk2>
      <a:lt2>
        <a:srgbClr val="EC6D1A"/>
      </a:lt2>
      <a:accent1>
        <a:srgbClr val="FBBC16"/>
      </a:accent1>
      <a:accent2>
        <a:srgbClr val="15B1A4"/>
      </a:accent2>
      <a:accent3>
        <a:srgbClr val="ED7084"/>
      </a:accent3>
      <a:accent4>
        <a:srgbClr val="9EE57E"/>
      </a:accent4>
      <a:accent5>
        <a:srgbClr val="FFD3DD"/>
      </a:accent5>
      <a:accent6>
        <a:srgbClr val="B1A1EE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520</Words>
  <Application>Microsoft Office PowerPoint</Application>
  <PresentationFormat>如螢幕大小 (16:9)</PresentationFormat>
  <Paragraphs>99</Paragraphs>
  <Slides>12</Slides>
  <Notes>12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1" baseType="lpstr">
      <vt:lpstr>Love Ya Like A Sister</vt:lpstr>
      <vt:lpstr>Arial</vt:lpstr>
      <vt:lpstr>Nunito Light</vt:lpstr>
      <vt:lpstr>Times New Roman</vt:lpstr>
      <vt:lpstr>新細明體</vt:lpstr>
      <vt:lpstr>Anaheim</vt:lpstr>
      <vt:lpstr>Kirang Haerang</vt:lpstr>
      <vt:lpstr>Coming Soon</vt:lpstr>
      <vt:lpstr>Cute Doodles in Chalkboard Theme for High School by Slidesgo</vt:lpstr>
      <vt:lpstr>Chapter 2</vt:lpstr>
      <vt:lpstr>Book p.4</vt:lpstr>
      <vt:lpstr>Book p.4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cp:lastModifiedBy>user</cp:lastModifiedBy>
  <cp:revision>4</cp:revision>
  <dcterms:modified xsi:type="dcterms:W3CDTF">2022-11-07T15:20:09Z</dcterms:modified>
</cp:coreProperties>
</file>